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notesSlides/notesSlide6.xml" ContentType="application/vnd.openxmlformats-officedocument.presentationml.notesSlide+xml"/>
  <Override PartName="/ppt/diagrams/data8.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ata7.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5"/>
  </p:notesMasterIdLst>
  <p:handoutMasterIdLst>
    <p:handoutMasterId r:id="rId7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1" r:id="rId19"/>
    <p:sldId id="273" r:id="rId20"/>
    <p:sldId id="274" r:id="rId21"/>
    <p:sldId id="276" r:id="rId22"/>
    <p:sldId id="277" r:id="rId23"/>
    <p:sldId id="278" r:id="rId24"/>
    <p:sldId id="280" r:id="rId25"/>
    <p:sldId id="279" r:id="rId26"/>
    <p:sldId id="281" r:id="rId27"/>
    <p:sldId id="282" r:id="rId28"/>
    <p:sldId id="283" r:id="rId29"/>
    <p:sldId id="284" r:id="rId30"/>
    <p:sldId id="285" r:id="rId31"/>
    <p:sldId id="317" r:id="rId32"/>
    <p:sldId id="318" r:id="rId33"/>
    <p:sldId id="319" r:id="rId34"/>
    <p:sldId id="320" r:id="rId35"/>
    <p:sldId id="321" r:id="rId36"/>
    <p:sldId id="322" r:id="rId37"/>
    <p:sldId id="323" r:id="rId38"/>
    <p:sldId id="325" r:id="rId39"/>
    <p:sldId id="324" r:id="rId40"/>
    <p:sldId id="326" r:id="rId41"/>
    <p:sldId id="330" r:id="rId42"/>
    <p:sldId id="327"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0B8027-7F0C-EDC9-DA35-A222AA6B5203}" v="7" dt="2024-09-12T00:50:16.034"/>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3275" autoAdjust="0"/>
  </p:normalViewPr>
  <p:slideViewPr>
    <p:cSldViewPr snapToGrid="0">
      <p:cViewPr varScale="1">
        <p:scale>
          <a:sx n="93" d="100"/>
          <a:sy n="93" d="100"/>
        </p:scale>
        <p:origin x="739" y="59"/>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ssenia Rodriguez" userId="3bc647623d5d3a45" providerId="LiveId" clId="{8296B55E-894D-4778-AD63-4C241A5D51B4}"/>
    <pc:docChg chg="modSld">
      <pc:chgData name="Yessenia Rodriguez" userId="3bc647623d5d3a45" providerId="LiveId" clId="{8296B55E-894D-4778-AD63-4C241A5D51B4}" dt="2020-09-23T15:25:19.398" v="94" actId="9405"/>
      <pc:docMkLst>
        <pc:docMk/>
      </pc:docMkLst>
      <pc:sldChg chg="addSp delSp modSp mod">
        <pc:chgData name="Yessenia Rodriguez" userId="3bc647623d5d3a45" providerId="LiveId" clId="{8296B55E-894D-4778-AD63-4C241A5D51B4}" dt="2020-09-21T03:38:10.876" v="77"/>
        <pc:sldMkLst>
          <pc:docMk/>
          <pc:sldMk cId="438930835" sldId="297"/>
        </pc:sldMkLst>
        <pc:grpChg chg="del mod">
          <ac:chgData name="Yessenia Rodriguez" userId="3bc647623d5d3a45" providerId="LiveId" clId="{8296B55E-894D-4778-AD63-4C241A5D51B4}" dt="2020-09-21T00:57:23.423" v="7"/>
          <ac:grpSpMkLst>
            <pc:docMk/>
            <pc:sldMk cId="438930835" sldId="297"/>
            <ac:grpSpMk id="11" creationId="{A40172E8-59C3-4D98-955C-3711F091C0DC}"/>
          </ac:grpSpMkLst>
        </pc:grpChg>
        <pc:grpChg chg="del mod">
          <ac:chgData name="Yessenia Rodriguez" userId="3bc647623d5d3a45" providerId="LiveId" clId="{8296B55E-894D-4778-AD63-4C241A5D51B4}" dt="2020-09-21T00:57:24.824" v="9"/>
          <ac:grpSpMkLst>
            <pc:docMk/>
            <pc:sldMk cId="438930835" sldId="297"/>
            <ac:grpSpMk id="15" creationId="{DA93E53C-9508-4DBD-991E-3F4F74E3FF26}"/>
          </ac:grpSpMkLst>
        </pc:grpChg>
        <pc:grpChg chg="del mod">
          <ac:chgData name="Yessenia Rodriguez" userId="3bc647623d5d3a45" providerId="LiveId" clId="{8296B55E-894D-4778-AD63-4C241A5D51B4}" dt="2020-09-21T00:57:32.620" v="19"/>
          <ac:grpSpMkLst>
            <pc:docMk/>
            <pc:sldMk cId="438930835" sldId="297"/>
            <ac:grpSpMk id="17" creationId="{989AF6B7-B084-4249-876D-3B704829CD01}"/>
          </ac:grpSpMkLst>
        </pc:grpChg>
        <pc:grpChg chg="del mod">
          <ac:chgData name="Yessenia Rodriguez" userId="3bc647623d5d3a45" providerId="LiveId" clId="{8296B55E-894D-4778-AD63-4C241A5D51B4}" dt="2020-09-21T00:57:32.620" v="19"/>
          <ac:grpSpMkLst>
            <pc:docMk/>
            <pc:sldMk cId="438930835" sldId="297"/>
            <ac:grpSpMk id="25" creationId="{3522EB21-B247-426A-8F60-6E5CCCB5E520}"/>
          </ac:grpSpMkLst>
        </pc:grpChg>
        <pc:grpChg chg="del mod">
          <ac:chgData name="Yessenia Rodriguez" userId="3bc647623d5d3a45" providerId="LiveId" clId="{8296B55E-894D-4778-AD63-4C241A5D51B4}" dt="2020-09-21T00:57:41.411" v="27"/>
          <ac:grpSpMkLst>
            <pc:docMk/>
            <pc:sldMk cId="438930835" sldId="297"/>
            <ac:grpSpMk id="27" creationId="{70E4D414-8A2F-424D-959A-9029592A06F8}"/>
          </ac:grpSpMkLst>
        </pc:grpChg>
        <pc:grpChg chg="del mod">
          <ac:chgData name="Yessenia Rodriguez" userId="3bc647623d5d3a45" providerId="LiveId" clId="{8296B55E-894D-4778-AD63-4C241A5D51B4}" dt="2020-09-21T00:57:43.985" v="30"/>
          <ac:grpSpMkLst>
            <pc:docMk/>
            <pc:sldMk cId="438930835" sldId="297"/>
            <ac:grpSpMk id="35" creationId="{1E1F58D7-376D-43C9-800D-14EAE640151B}"/>
          </ac:grpSpMkLst>
        </pc:grpChg>
        <pc:grpChg chg="add del mod">
          <ac:chgData name="Yessenia Rodriguez" userId="3bc647623d5d3a45" providerId="LiveId" clId="{8296B55E-894D-4778-AD63-4C241A5D51B4}" dt="2020-09-21T03:38:10.876" v="77"/>
          <ac:grpSpMkLst>
            <pc:docMk/>
            <pc:sldMk cId="438930835" sldId="297"/>
            <ac:grpSpMk id="38" creationId="{54A550AB-1652-4EDC-B968-7843F288324E}"/>
          </ac:grpSpMkLst>
        </pc:grpChg>
        <pc:grpChg chg="del mod">
          <ac:chgData name="Yessenia Rodriguez" userId="3bc647623d5d3a45" providerId="LiveId" clId="{8296B55E-894D-4778-AD63-4C241A5D51B4}" dt="2020-09-21T00:57:48.342" v="39"/>
          <ac:grpSpMkLst>
            <pc:docMk/>
            <pc:sldMk cId="438930835" sldId="297"/>
            <ac:grpSpMk id="45" creationId="{92CF5FA7-36FF-435A-8327-44A536013C8D}"/>
          </ac:grpSpMkLst>
        </pc:grpChg>
        <pc:grpChg chg="add del mod">
          <ac:chgData name="Yessenia Rodriguez" userId="3bc647623d5d3a45" providerId="LiveId" clId="{8296B55E-894D-4778-AD63-4C241A5D51B4}" dt="2020-09-21T03:38:10.295" v="76"/>
          <ac:grpSpMkLst>
            <pc:docMk/>
            <pc:sldMk cId="438930835" sldId="297"/>
            <ac:grpSpMk id="47" creationId="{ABE468D2-8C89-4D01-B232-BB2246C4993B}"/>
          </ac:grpSpMkLst>
        </pc:grpChg>
        <pc:inkChg chg="add del mod">
          <ac:chgData name="Yessenia Rodriguez" userId="3bc647623d5d3a45" providerId="LiveId" clId="{8296B55E-894D-4778-AD63-4C241A5D51B4}" dt="2020-09-21T03:38:10.295" v="76"/>
          <ac:inkMkLst>
            <pc:docMk/>
            <pc:sldMk cId="438930835" sldId="297"/>
            <ac:inkMk id="4" creationId="{FCF2E4EA-7A53-4C29-A4FC-CC4453F8409C}"/>
          </ac:inkMkLst>
        </pc:inkChg>
        <pc:inkChg chg="add del mod">
          <ac:chgData name="Yessenia Rodriguez" userId="3bc647623d5d3a45" providerId="LiveId" clId="{8296B55E-894D-4778-AD63-4C241A5D51B4}" dt="2020-09-21T03:38:10.295" v="76"/>
          <ac:inkMkLst>
            <pc:docMk/>
            <pc:sldMk cId="438930835" sldId="297"/>
            <ac:inkMk id="6" creationId="{346FF2C6-1116-4D80-8119-C2C9DEEFF92C}"/>
          </ac:inkMkLst>
        </pc:inkChg>
        <pc:inkChg chg="add del mod">
          <ac:chgData name="Yessenia Rodriguez" userId="3bc647623d5d3a45" providerId="LiveId" clId="{8296B55E-894D-4778-AD63-4C241A5D51B4}" dt="2020-09-21T03:38:10.295" v="76"/>
          <ac:inkMkLst>
            <pc:docMk/>
            <pc:sldMk cId="438930835" sldId="297"/>
            <ac:inkMk id="7" creationId="{0E7D3481-ECDB-4FAB-AB90-9AA9F9A4DF2F}"/>
          </ac:inkMkLst>
        </pc:inkChg>
        <pc:inkChg chg="add del mod">
          <ac:chgData name="Yessenia Rodriguez" userId="3bc647623d5d3a45" providerId="LiveId" clId="{8296B55E-894D-4778-AD63-4C241A5D51B4}" dt="2020-09-21T03:38:10.295" v="76"/>
          <ac:inkMkLst>
            <pc:docMk/>
            <pc:sldMk cId="438930835" sldId="297"/>
            <ac:inkMk id="8" creationId="{AC94E7E8-38C7-4E3D-8B4E-0D2CFCD81CB8}"/>
          </ac:inkMkLst>
        </pc:inkChg>
        <pc:inkChg chg="add del mod">
          <ac:chgData name="Yessenia Rodriguez" userId="3bc647623d5d3a45" providerId="LiveId" clId="{8296B55E-894D-4778-AD63-4C241A5D51B4}" dt="2020-09-21T03:38:10.295" v="76"/>
          <ac:inkMkLst>
            <pc:docMk/>
            <pc:sldMk cId="438930835" sldId="297"/>
            <ac:inkMk id="9" creationId="{51362D41-8CF8-44B2-BE1F-05C922B3D89D}"/>
          </ac:inkMkLst>
        </pc:inkChg>
        <pc:inkChg chg="add del mod">
          <ac:chgData name="Yessenia Rodriguez" userId="3bc647623d5d3a45" providerId="LiveId" clId="{8296B55E-894D-4778-AD63-4C241A5D51B4}" dt="2020-09-21T03:38:10.295" v="76"/>
          <ac:inkMkLst>
            <pc:docMk/>
            <pc:sldMk cId="438930835" sldId="297"/>
            <ac:inkMk id="13" creationId="{FE64B9EF-1ED9-42BA-8673-069DA24FF153}"/>
          </ac:inkMkLst>
        </pc:inkChg>
        <pc:inkChg chg="add del mod">
          <ac:chgData name="Yessenia Rodriguez" userId="3bc647623d5d3a45" providerId="LiveId" clId="{8296B55E-894D-4778-AD63-4C241A5D51B4}" dt="2020-09-21T03:38:10.295" v="76"/>
          <ac:inkMkLst>
            <pc:docMk/>
            <pc:sldMk cId="438930835" sldId="297"/>
            <ac:inkMk id="16" creationId="{8CA198F1-7E3D-494F-95DA-343A6D3CB9A7}"/>
          </ac:inkMkLst>
        </pc:inkChg>
        <pc:inkChg chg="add del mod">
          <ac:chgData name="Yessenia Rodriguez" userId="3bc647623d5d3a45" providerId="LiveId" clId="{8296B55E-894D-4778-AD63-4C241A5D51B4}" dt="2020-09-21T03:38:10.295" v="76"/>
          <ac:inkMkLst>
            <pc:docMk/>
            <pc:sldMk cId="438930835" sldId="297"/>
            <ac:inkMk id="18" creationId="{7F092586-8343-4D11-9916-4D4967EC7508}"/>
          </ac:inkMkLst>
        </pc:inkChg>
        <pc:inkChg chg="add del mod">
          <ac:chgData name="Yessenia Rodriguez" userId="3bc647623d5d3a45" providerId="LiveId" clId="{8296B55E-894D-4778-AD63-4C241A5D51B4}" dt="2020-09-21T03:38:10.295" v="76"/>
          <ac:inkMkLst>
            <pc:docMk/>
            <pc:sldMk cId="438930835" sldId="297"/>
            <ac:inkMk id="19" creationId="{846EC79C-2693-4C97-A490-E26E5443A312}"/>
          </ac:inkMkLst>
        </pc:inkChg>
        <pc:inkChg chg="add del mod">
          <ac:chgData name="Yessenia Rodriguez" userId="3bc647623d5d3a45" providerId="LiveId" clId="{8296B55E-894D-4778-AD63-4C241A5D51B4}" dt="2020-09-21T03:38:10.295" v="76"/>
          <ac:inkMkLst>
            <pc:docMk/>
            <pc:sldMk cId="438930835" sldId="297"/>
            <ac:inkMk id="20" creationId="{68787C37-9115-4A91-83B1-F663274E758F}"/>
          </ac:inkMkLst>
        </pc:inkChg>
        <pc:inkChg chg="add del mod">
          <ac:chgData name="Yessenia Rodriguez" userId="3bc647623d5d3a45" providerId="LiveId" clId="{8296B55E-894D-4778-AD63-4C241A5D51B4}" dt="2020-09-21T03:38:10.295" v="76"/>
          <ac:inkMkLst>
            <pc:docMk/>
            <pc:sldMk cId="438930835" sldId="297"/>
            <ac:inkMk id="21" creationId="{58DE62B9-594C-4217-9050-C7EDA3CBCC3E}"/>
          </ac:inkMkLst>
        </pc:inkChg>
        <pc:inkChg chg="add del mod">
          <ac:chgData name="Yessenia Rodriguez" userId="3bc647623d5d3a45" providerId="LiveId" clId="{8296B55E-894D-4778-AD63-4C241A5D51B4}" dt="2020-09-21T03:38:10.295" v="76"/>
          <ac:inkMkLst>
            <pc:docMk/>
            <pc:sldMk cId="438930835" sldId="297"/>
            <ac:inkMk id="22" creationId="{8F3395BF-D4D5-4F29-89F2-9A18ACE74908}"/>
          </ac:inkMkLst>
        </pc:inkChg>
        <pc:inkChg chg="add del mod">
          <ac:chgData name="Yessenia Rodriguez" userId="3bc647623d5d3a45" providerId="LiveId" clId="{8296B55E-894D-4778-AD63-4C241A5D51B4}" dt="2020-09-21T03:38:10.295" v="76"/>
          <ac:inkMkLst>
            <pc:docMk/>
            <pc:sldMk cId="438930835" sldId="297"/>
            <ac:inkMk id="23" creationId="{F5061FFC-5979-4639-AE71-3DB6186141CA}"/>
          </ac:inkMkLst>
        </pc:inkChg>
        <pc:inkChg chg="add del mod">
          <ac:chgData name="Yessenia Rodriguez" userId="3bc647623d5d3a45" providerId="LiveId" clId="{8296B55E-894D-4778-AD63-4C241A5D51B4}" dt="2020-09-21T03:38:10.295" v="76"/>
          <ac:inkMkLst>
            <pc:docMk/>
            <pc:sldMk cId="438930835" sldId="297"/>
            <ac:inkMk id="24" creationId="{84B5AD41-FFF4-4E61-B83C-0C8710E27DFB}"/>
          </ac:inkMkLst>
        </pc:inkChg>
        <pc:inkChg chg="add del mod">
          <ac:chgData name="Yessenia Rodriguez" userId="3bc647623d5d3a45" providerId="LiveId" clId="{8296B55E-894D-4778-AD63-4C241A5D51B4}" dt="2020-09-21T03:38:10.295" v="76"/>
          <ac:inkMkLst>
            <pc:docMk/>
            <pc:sldMk cId="438930835" sldId="297"/>
            <ac:inkMk id="26" creationId="{073655FA-A0B0-42B2-A76C-7785A786B8E7}"/>
          </ac:inkMkLst>
        </pc:inkChg>
        <pc:inkChg chg="add del mod">
          <ac:chgData name="Yessenia Rodriguez" userId="3bc647623d5d3a45" providerId="LiveId" clId="{8296B55E-894D-4778-AD63-4C241A5D51B4}" dt="2020-09-21T03:38:10.295" v="76"/>
          <ac:inkMkLst>
            <pc:docMk/>
            <pc:sldMk cId="438930835" sldId="297"/>
            <ac:inkMk id="28" creationId="{1716CCEF-7E67-40CE-9C87-8304594D19B7}"/>
          </ac:inkMkLst>
        </pc:inkChg>
        <pc:inkChg chg="add del mod">
          <ac:chgData name="Yessenia Rodriguez" userId="3bc647623d5d3a45" providerId="LiveId" clId="{8296B55E-894D-4778-AD63-4C241A5D51B4}" dt="2020-09-21T03:38:10.295" v="76"/>
          <ac:inkMkLst>
            <pc:docMk/>
            <pc:sldMk cId="438930835" sldId="297"/>
            <ac:inkMk id="29" creationId="{A1B0801E-DF31-43C9-8E46-66DB49C5196A}"/>
          </ac:inkMkLst>
        </pc:inkChg>
        <pc:inkChg chg="add del mod">
          <ac:chgData name="Yessenia Rodriguez" userId="3bc647623d5d3a45" providerId="LiveId" clId="{8296B55E-894D-4778-AD63-4C241A5D51B4}" dt="2020-09-21T03:38:10.876" v="77"/>
          <ac:inkMkLst>
            <pc:docMk/>
            <pc:sldMk cId="438930835" sldId="297"/>
            <ac:inkMk id="30" creationId="{9E5E159A-FF9E-4B9D-B0EF-1688E12A9720}"/>
          </ac:inkMkLst>
        </pc:inkChg>
        <pc:inkChg chg="add del mod">
          <ac:chgData name="Yessenia Rodriguez" userId="3bc647623d5d3a45" providerId="LiveId" clId="{8296B55E-894D-4778-AD63-4C241A5D51B4}" dt="2020-09-21T03:38:10.295" v="76"/>
          <ac:inkMkLst>
            <pc:docMk/>
            <pc:sldMk cId="438930835" sldId="297"/>
            <ac:inkMk id="31" creationId="{5E326DC4-6FB7-4288-A599-3981EB977243}"/>
          </ac:inkMkLst>
        </pc:inkChg>
        <pc:inkChg chg="add del mod">
          <ac:chgData name="Yessenia Rodriguez" userId="3bc647623d5d3a45" providerId="LiveId" clId="{8296B55E-894D-4778-AD63-4C241A5D51B4}" dt="2020-09-21T03:38:10.295" v="76"/>
          <ac:inkMkLst>
            <pc:docMk/>
            <pc:sldMk cId="438930835" sldId="297"/>
            <ac:inkMk id="32" creationId="{76668320-3DBB-4A90-94BB-42A7769E8292}"/>
          </ac:inkMkLst>
        </pc:inkChg>
        <pc:inkChg chg="add del mod">
          <ac:chgData name="Yessenia Rodriguez" userId="3bc647623d5d3a45" providerId="LiveId" clId="{8296B55E-894D-4778-AD63-4C241A5D51B4}" dt="2020-09-21T03:38:10.295" v="76"/>
          <ac:inkMkLst>
            <pc:docMk/>
            <pc:sldMk cId="438930835" sldId="297"/>
            <ac:inkMk id="33" creationId="{2F0466FA-ED88-40D0-8529-D355D7CFFABB}"/>
          </ac:inkMkLst>
        </pc:inkChg>
        <pc:inkChg chg="add del mod">
          <ac:chgData name="Yessenia Rodriguez" userId="3bc647623d5d3a45" providerId="LiveId" clId="{8296B55E-894D-4778-AD63-4C241A5D51B4}" dt="2020-09-21T03:38:10.295" v="76"/>
          <ac:inkMkLst>
            <pc:docMk/>
            <pc:sldMk cId="438930835" sldId="297"/>
            <ac:inkMk id="34" creationId="{0400DE37-3101-4B02-8BBD-5AE3FE4285EC}"/>
          </ac:inkMkLst>
        </pc:inkChg>
        <pc:inkChg chg="add del mod">
          <ac:chgData name="Yessenia Rodriguez" userId="3bc647623d5d3a45" providerId="LiveId" clId="{8296B55E-894D-4778-AD63-4C241A5D51B4}" dt="2020-09-21T03:38:10.876" v="77"/>
          <ac:inkMkLst>
            <pc:docMk/>
            <pc:sldMk cId="438930835" sldId="297"/>
            <ac:inkMk id="36" creationId="{CF9E4B2C-4796-461D-9E89-A13A05D5E061}"/>
          </ac:inkMkLst>
        </pc:inkChg>
        <pc:inkChg chg="add del mod">
          <ac:chgData name="Yessenia Rodriguez" userId="3bc647623d5d3a45" providerId="LiveId" clId="{8296B55E-894D-4778-AD63-4C241A5D51B4}" dt="2020-09-21T03:38:10.876" v="77"/>
          <ac:inkMkLst>
            <pc:docMk/>
            <pc:sldMk cId="438930835" sldId="297"/>
            <ac:inkMk id="37" creationId="{F21B2A5B-7135-4DCA-A4AD-EEE2F2387E4F}"/>
          </ac:inkMkLst>
        </pc:inkChg>
        <pc:inkChg chg="add del mod">
          <ac:chgData name="Yessenia Rodriguez" userId="3bc647623d5d3a45" providerId="LiveId" clId="{8296B55E-894D-4778-AD63-4C241A5D51B4}" dt="2020-09-21T03:38:10.295" v="76"/>
          <ac:inkMkLst>
            <pc:docMk/>
            <pc:sldMk cId="438930835" sldId="297"/>
            <ac:inkMk id="39" creationId="{DFAEE6FB-015A-4E6F-A303-DF4A81B6BDD8}"/>
          </ac:inkMkLst>
        </pc:inkChg>
        <pc:inkChg chg="add del mod">
          <ac:chgData name="Yessenia Rodriguez" userId="3bc647623d5d3a45" providerId="LiveId" clId="{8296B55E-894D-4778-AD63-4C241A5D51B4}" dt="2020-09-21T03:38:10.295" v="76"/>
          <ac:inkMkLst>
            <pc:docMk/>
            <pc:sldMk cId="438930835" sldId="297"/>
            <ac:inkMk id="40" creationId="{0E4B73A4-E6C9-4473-A6DE-51AA3C7E29E1}"/>
          </ac:inkMkLst>
        </pc:inkChg>
        <pc:inkChg chg="add del mod">
          <ac:chgData name="Yessenia Rodriguez" userId="3bc647623d5d3a45" providerId="LiveId" clId="{8296B55E-894D-4778-AD63-4C241A5D51B4}" dt="2020-09-21T03:38:10.295" v="76"/>
          <ac:inkMkLst>
            <pc:docMk/>
            <pc:sldMk cId="438930835" sldId="297"/>
            <ac:inkMk id="41" creationId="{AC58A513-4C18-46AD-95E2-F13D73277C60}"/>
          </ac:inkMkLst>
        </pc:inkChg>
        <pc:inkChg chg="add del mod">
          <ac:chgData name="Yessenia Rodriguez" userId="3bc647623d5d3a45" providerId="LiveId" clId="{8296B55E-894D-4778-AD63-4C241A5D51B4}" dt="2020-09-21T03:38:10.295" v="76"/>
          <ac:inkMkLst>
            <pc:docMk/>
            <pc:sldMk cId="438930835" sldId="297"/>
            <ac:inkMk id="42" creationId="{8CBC9B8A-39CA-4621-90B4-9004A1A78D01}"/>
          </ac:inkMkLst>
        </pc:inkChg>
        <pc:inkChg chg="add del mod">
          <ac:chgData name="Yessenia Rodriguez" userId="3bc647623d5d3a45" providerId="LiveId" clId="{8296B55E-894D-4778-AD63-4C241A5D51B4}" dt="2020-09-21T03:38:10.295" v="76"/>
          <ac:inkMkLst>
            <pc:docMk/>
            <pc:sldMk cId="438930835" sldId="297"/>
            <ac:inkMk id="43" creationId="{80D37D93-4D2C-4ADF-B662-92605910EC73}"/>
          </ac:inkMkLst>
        </pc:inkChg>
        <pc:inkChg chg="add del mod">
          <ac:chgData name="Yessenia Rodriguez" userId="3bc647623d5d3a45" providerId="LiveId" clId="{8296B55E-894D-4778-AD63-4C241A5D51B4}" dt="2020-09-21T03:38:10.295" v="76"/>
          <ac:inkMkLst>
            <pc:docMk/>
            <pc:sldMk cId="438930835" sldId="297"/>
            <ac:inkMk id="44" creationId="{F04C33A9-C2BE-4586-AFE2-B85739DB7A01}"/>
          </ac:inkMkLst>
        </pc:inkChg>
        <pc:inkChg chg="add del mod">
          <ac:chgData name="Yessenia Rodriguez" userId="3bc647623d5d3a45" providerId="LiveId" clId="{8296B55E-894D-4778-AD63-4C241A5D51B4}" dt="2020-09-21T03:38:10.295" v="76"/>
          <ac:inkMkLst>
            <pc:docMk/>
            <pc:sldMk cId="438930835" sldId="297"/>
            <ac:inkMk id="46" creationId="{3710B617-16B1-4237-8BCC-9FD55EECB6DB}"/>
          </ac:inkMkLst>
        </pc:inkChg>
      </pc:sldChg>
      <pc:sldChg chg="addSp delSp modSp mod">
        <pc:chgData name="Yessenia Rodriguez" userId="3bc647623d5d3a45" providerId="LiveId" clId="{8296B55E-894D-4778-AD63-4C241A5D51B4}" dt="2020-09-21T15:35:26.461" v="92"/>
        <pc:sldMkLst>
          <pc:docMk/>
          <pc:sldMk cId="3328688403" sldId="305"/>
        </pc:sldMkLst>
        <pc:grpChg chg="del mod">
          <ac:chgData name="Yessenia Rodriguez" userId="3bc647623d5d3a45" providerId="LiveId" clId="{8296B55E-894D-4778-AD63-4C241A5D51B4}" dt="2020-09-21T15:35:24.040" v="90"/>
          <ac:grpSpMkLst>
            <pc:docMk/>
            <pc:sldMk cId="3328688403" sldId="305"/>
            <ac:grpSpMk id="9" creationId="{62106E52-0CEE-4204-BB49-F885AAB24267}"/>
          </ac:grpSpMkLst>
        </pc:grpChg>
        <pc:grpChg chg="del mod">
          <ac:chgData name="Yessenia Rodriguez" userId="3bc647623d5d3a45" providerId="LiveId" clId="{8296B55E-894D-4778-AD63-4C241A5D51B4}" dt="2020-09-21T15:35:24.040" v="90"/>
          <ac:grpSpMkLst>
            <pc:docMk/>
            <pc:sldMk cId="3328688403" sldId="305"/>
            <ac:grpSpMk id="10" creationId="{D2ACBEAA-F2BC-418D-8F93-C35BD2D3DFF4}"/>
          </ac:grpSpMkLst>
        </pc:grpChg>
        <pc:grpChg chg="del mod">
          <ac:chgData name="Yessenia Rodriguez" userId="3bc647623d5d3a45" providerId="LiveId" clId="{8296B55E-894D-4778-AD63-4C241A5D51B4}" dt="2020-09-21T15:35:26.461" v="92"/>
          <ac:grpSpMkLst>
            <pc:docMk/>
            <pc:sldMk cId="3328688403" sldId="305"/>
            <ac:grpSpMk id="18" creationId="{D3134675-5E10-4010-A8C9-F8D9E3A9FC63}"/>
          </ac:grpSpMkLst>
        </pc:grpChg>
        <pc:grpChg chg="mod">
          <ac:chgData name="Yessenia Rodriguez" userId="3bc647623d5d3a45" providerId="LiveId" clId="{8296B55E-894D-4778-AD63-4C241A5D51B4}" dt="2020-09-21T15:35:24.040" v="90"/>
          <ac:grpSpMkLst>
            <pc:docMk/>
            <pc:sldMk cId="3328688403" sldId="305"/>
            <ac:grpSpMk id="20" creationId="{5377D33F-469E-402D-840C-DE0BD5313120}"/>
          </ac:grpSpMkLst>
        </pc:grpChg>
        <pc:grpChg chg="mod">
          <ac:chgData name="Yessenia Rodriguez" userId="3bc647623d5d3a45" providerId="LiveId" clId="{8296B55E-894D-4778-AD63-4C241A5D51B4}" dt="2020-09-21T15:35:26.461" v="92"/>
          <ac:grpSpMkLst>
            <pc:docMk/>
            <pc:sldMk cId="3328688403" sldId="305"/>
            <ac:grpSpMk id="22" creationId="{1C05BD3F-EC09-4442-97EB-021F93D72B93}"/>
          </ac:grpSpMkLst>
        </pc:grpChg>
        <pc:inkChg chg="add mod">
          <ac:chgData name="Yessenia Rodriguez" userId="3bc647623d5d3a45" providerId="LiveId" clId="{8296B55E-894D-4778-AD63-4C241A5D51B4}" dt="2020-09-21T15:35:24.040" v="90"/>
          <ac:inkMkLst>
            <pc:docMk/>
            <pc:sldMk cId="3328688403" sldId="305"/>
            <ac:inkMk id="2" creationId="{91F5FF3B-2B24-4989-B71B-03E977775A43}"/>
          </ac:inkMkLst>
        </pc:inkChg>
        <pc:inkChg chg="add mod">
          <ac:chgData name="Yessenia Rodriguez" userId="3bc647623d5d3a45" providerId="LiveId" clId="{8296B55E-894D-4778-AD63-4C241A5D51B4}" dt="2020-09-21T15:35:24.040" v="90"/>
          <ac:inkMkLst>
            <pc:docMk/>
            <pc:sldMk cId="3328688403" sldId="305"/>
            <ac:inkMk id="3" creationId="{D20A6A2B-DAC8-440E-8443-7071154FF74C}"/>
          </ac:inkMkLst>
        </pc:inkChg>
        <pc:inkChg chg="add mod">
          <ac:chgData name="Yessenia Rodriguez" userId="3bc647623d5d3a45" providerId="LiveId" clId="{8296B55E-894D-4778-AD63-4C241A5D51B4}" dt="2020-09-21T15:35:24.040" v="90"/>
          <ac:inkMkLst>
            <pc:docMk/>
            <pc:sldMk cId="3328688403" sldId="305"/>
            <ac:inkMk id="4" creationId="{4AA728E6-30DE-422D-A7AD-E326C09CB281}"/>
          </ac:inkMkLst>
        </pc:inkChg>
        <pc:inkChg chg="add mod">
          <ac:chgData name="Yessenia Rodriguez" userId="3bc647623d5d3a45" providerId="LiveId" clId="{8296B55E-894D-4778-AD63-4C241A5D51B4}" dt="2020-09-21T15:35:24.040" v="90"/>
          <ac:inkMkLst>
            <pc:docMk/>
            <pc:sldMk cId="3328688403" sldId="305"/>
            <ac:inkMk id="6" creationId="{79188D10-DB42-4FF5-B059-4D2433A94CB4}"/>
          </ac:inkMkLst>
        </pc:inkChg>
        <pc:inkChg chg="add mod">
          <ac:chgData name="Yessenia Rodriguez" userId="3bc647623d5d3a45" providerId="LiveId" clId="{8296B55E-894D-4778-AD63-4C241A5D51B4}" dt="2020-09-21T15:35:24.040" v="90"/>
          <ac:inkMkLst>
            <pc:docMk/>
            <pc:sldMk cId="3328688403" sldId="305"/>
            <ac:inkMk id="8" creationId="{531986B4-DEEB-427E-991E-573C3C5519F9}"/>
          </ac:inkMkLst>
        </pc:inkChg>
        <pc:inkChg chg="add">
          <ac:chgData name="Yessenia Rodriguez" userId="3bc647623d5d3a45" providerId="LiveId" clId="{8296B55E-894D-4778-AD63-4C241A5D51B4}" dt="2020-09-21T15:35:15.155" v="84" actId="9405"/>
          <ac:inkMkLst>
            <pc:docMk/>
            <pc:sldMk cId="3328688403" sldId="305"/>
            <ac:inkMk id="11" creationId="{974F0196-7C80-4774-A3ED-600653FA4B3B}"/>
          </ac:inkMkLst>
        </pc:inkChg>
        <pc:inkChg chg="add mod">
          <ac:chgData name="Yessenia Rodriguez" userId="3bc647623d5d3a45" providerId="LiveId" clId="{8296B55E-894D-4778-AD63-4C241A5D51B4}" dt="2020-09-21T15:35:26.461" v="92"/>
          <ac:inkMkLst>
            <pc:docMk/>
            <pc:sldMk cId="3328688403" sldId="305"/>
            <ac:inkMk id="13" creationId="{8773B869-4641-4055-80BE-0EE718835639}"/>
          </ac:inkMkLst>
        </pc:inkChg>
        <pc:inkChg chg="add mod">
          <ac:chgData name="Yessenia Rodriguez" userId="3bc647623d5d3a45" providerId="LiveId" clId="{8296B55E-894D-4778-AD63-4C241A5D51B4}" dt="2020-09-21T15:35:26.461" v="92"/>
          <ac:inkMkLst>
            <pc:docMk/>
            <pc:sldMk cId="3328688403" sldId="305"/>
            <ac:inkMk id="15" creationId="{FA012CE5-7F66-413F-AFE2-82D469636172}"/>
          </ac:inkMkLst>
        </pc:inkChg>
        <pc:inkChg chg="add mod">
          <ac:chgData name="Yessenia Rodriguez" userId="3bc647623d5d3a45" providerId="LiveId" clId="{8296B55E-894D-4778-AD63-4C241A5D51B4}" dt="2020-09-21T15:35:26.461" v="92"/>
          <ac:inkMkLst>
            <pc:docMk/>
            <pc:sldMk cId="3328688403" sldId="305"/>
            <ac:inkMk id="17" creationId="{AAE7CFCA-7D52-4062-8562-4CE2D5B7C670}"/>
          </ac:inkMkLst>
        </pc:inkChg>
        <pc:inkChg chg="add mod">
          <ac:chgData name="Yessenia Rodriguez" userId="3bc647623d5d3a45" providerId="LiveId" clId="{8296B55E-894D-4778-AD63-4C241A5D51B4}" dt="2020-09-21T15:35:24.040" v="90"/>
          <ac:inkMkLst>
            <pc:docMk/>
            <pc:sldMk cId="3328688403" sldId="305"/>
            <ac:inkMk id="19" creationId="{5B5571A0-1F9C-47DE-AD95-D6154D150015}"/>
          </ac:inkMkLst>
        </pc:inkChg>
        <pc:inkChg chg="add mod">
          <ac:chgData name="Yessenia Rodriguez" userId="3bc647623d5d3a45" providerId="LiveId" clId="{8296B55E-894D-4778-AD63-4C241A5D51B4}" dt="2020-09-21T15:35:26.461" v="92"/>
          <ac:inkMkLst>
            <pc:docMk/>
            <pc:sldMk cId="3328688403" sldId="305"/>
            <ac:inkMk id="21" creationId="{423700E1-8272-4712-AD95-89D7C7FA304B}"/>
          </ac:inkMkLst>
        </pc:inkChg>
      </pc:sldChg>
      <pc:sldChg chg="modSp">
        <pc:chgData name="Yessenia Rodriguez" userId="3bc647623d5d3a45" providerId="LiveId" clId="{8296B55E-894D-4778-AD63-4C241A5D51B4}" dt="2020-09-21T03:38:05.984" v="73" actId="1076"/>
        <pc:sldMkLst>
          <pc:docMk/>
          <pc:sldMk cId="1220580533" sldId="311"/>
        </pc:sldMkLst>
        <pc:picChg chg="mod">
          <ac:chgData name="Yessenia Rodriguez" userId="3bc647623d5d3a45" providerId="LiveId" clId="{8296B55E-894D-4778-AD63-4C241A5D51B4}" dt="2020-09-21T03:38:05.984" v="73" actId="1076"/>
          <ac:picMkLst>
            <pc:docMk/>
            <pc:sldMk cId="1220580533" sldId="311"/>
            <ac:picMk id="5" creationId="{B46A9E60-5939-4D3F-A760-AB0E1CE249E4}"/>
          </ac:picMkLst>
        </pc:picChg>
      </pc:sldChg>
      <pc:sldChg chg="addSp mod">
        <pc:chgData name="Yessenia Rodriguez" userId="3bc647623d5d3a45" providerId="LiveId" clId="{8296B55E-894D-4778-AD63-4C241A5D51B4}" dt="2020-09-23T15:25:19.398" v="94" actId="9405"/>
        <pc:sldMkLst>
          <pc:docMk/>
          <pc:sldMk cId="4283586132" sldId="326"/>
        </pc:sldMkLst>
        <pc:inkChg chg="add">
          <ac:chgData name="Yessenia Rodriguez" userId="3bc647623d5d3a45" providerId="LiveId" clId="{8296B55E-894D-4778-AD63-4C241A5D51B4}" dt="2020-09-23T15:25:18.565" v="93" actId="9405"/>
          <ac:inkMkLst>
            <pc:docMk/>
            <pc:sldMk cId="4283586132" sldId="326"/>
            <ac:inkMk id="4" creationId="{646E4037-6978-461D-B79F-8651F931B7DF}"/>
          </ac:inkMkLst>
        </pc:inkChg>
        <pc:inkChg chg="add">
          <ac:chgData name="Yessenia Rodriguez" userId="3bc647623d5d3a45" providerId="LiveId" clId="{8296B55E-894D-4778-AD63-4C241A5D51B4}" dt="2020-09-23T15:25:19.398" v="94" actId="9405"/>
          <ac:inkMkLst>
            <pc:docMk/>
            <pc:sldMk cId="4283586132" sldId="326"/>
            <ac:inkMk id="5" creationId="{D596B645-186F-485A-B560-D8BA1B69D5C5}"/>
          </ac:inkMkLst>
        </pc:inkChg>
      </pc:sldChg>
    </pc:docChg>
  </pc:docChgLst>
  <pc:docChgLst>
    <pc:chgData name="Pedro Fonseca" userId="S::pedro.fonseca01@utrgv.edu::c37ca306-db98-4754-9fc5-26b30965882e" providerId="AD" clId="Web-{690B8027-7F0C-EDC9-DA35-A222AA6B5203}"/>
    <pc:docChg chg="modSld sldOrd">
      <pc:chgData name="Pedro Fonseca" userId="S::pedro.fonseca01@utrgv.edu::c37ca306-db98-4754-9fc5-26b30965882e" providerId="AD" clId="Web-{690B8027-7F0C-EDC9-DA35-A222AA6B5203}" dt="2024-09-12T00:50:16.034" v="5" actId="1076"/>
      <pc:docMkLst>
        <pc:docMk/>
      </pc:docMkLst>
      <pc:sldChg chg="ord">
        <pc:chgData name="Pedro Fonseca" userId="S::pedro.fonseca01@utrgv.edu::c37ca306-db98-4754-9fc5-26b30965882e" providerId="AD" clId="Web-{690B8027-7F0C-EDC9-DA35-A222AA6B5203}" dt="2024-09-12T00:40:38.534" v="0"/>
        <pc:sldMkLst>
          <pc:docMk/>
          <pc:sldMk cId="3880923249" sldId="282"/>
        </pc:sldMkLst>
      </pc:sldChg>
      <pc:sldChg chg="ord">
        <pc:chgData name="Pedro Fonseca" userId="S::pedro.fonseca01@utrgv.edu::c37ca306-db98-4754-9fc5-26b30965882e" providerId="AD" clId="Web-{690B8027-7F0C-EDC9-DA35-A222AA6B5203}" dt="2024-09-12T00:40:42.410" v="1"/>
        <pc:sldMkLst>
          <pc:docMk/>
          <pc:sldMk cId="630801963" sldId="283"/>
        </pc:sldMkLst>
      </pc:sldChg>
      <pc:sldChg chg="modSp">
        <pc:chgData name="Pedro Fonseca" userId="S::pedro.fonseca01@utrgv.edu::c37ca306-db98-4754-9fc5-26b30965882e" providerId="AD" clId="Web-{690B8027-7F0C-EDC9-DA35-A222AA6B5203}" dt="2024-09-12T00:48:09.904" v="3" actId="20577"/>
        <pc:sldMkLst>
          <pc:docMk/>
          <pc:sldMk cId="2429417193" sldId="320"/>
        </pc:sldMkLst>
        <pc:spChg chg="mod">
          <ac:chgData name="Pedro Fonseca" userId="S::pedro.fonseca01@utrgv.edu::c37ca306-db98-4754-9fc5-26b30965882e" providerId="AD" clId="Web-{690B8027-7F0C-EDC9-DA35-A222AA6B5203}" dt="2024-09-12T00:48:09.904" v="3" actId="20577"/>
          <ac:spMkLst>
            <pc:docMk/>
            <pc:sldMk cId="2429417193" sldId="320"/>
            <ac:spMk id="3" creationId="{E4F50671-116E-4804-B582-4BCDCC3EAF0E}"/>
          </ac:spMkLst>
        </pc:spChg>
      </pc:sldChg>
      <pc:sldChg chg="modSp">
        <pc:chgData name="Pedro Fonseca" userId="S::pedro.fonseca01@utrgv.edu::c37ca306-db98-4754-9fc5-26b30965882e" providerId="AD" clId="Web-{690B8027-7F0C-EDC9-DA35-A222AA6B5203}" dt="2024-09-12T00:50:16.034" v="5" actId="1076"/>
        <pc:sldMkLst>
          <pc:docMk/>
          <pc:sldMk cId="291508106" sldId="322"/>
        </pc:sldMkLst>
        <pc:spChg chg="mod">
          <ac:chgData name="Pedro Fonseca" userId="S::pedro.fonseca01@utrgv.edu::c37ca306-db98-4754-9fc5-26b30965882e" providerId="AD" clId="Web-{690B8027-7F0C-EDC9-DA35-A222AA6B5203}" dt="2024-09-12T00:50:16.034" v="5" actId="1076"/>
          <ac:spMkLst>
            <pc:docMk/>
            <pc:sldMk cId="291508106" sldId="322"/>
            <ac:spMk id="3" creationId="{860B708B-B2A5-4270-B8E7-C39BCB1A68EE}"/>
          </ac:spMkLst>
        </pc:spChg>
      </pc:sldChg>
    </pc:docChg>
  </pc:docChgLst>
</pc:chgInfo>
</file>

<file path=ppt/diagrams/_rels/data4.xml.rels><?xml version="1.0" encoding="UTF-8" standalone="yes"?>
<Relationships xmlns="http://schemas.openxmlformats.org/package/2006/relationships"><Relationship Id="rId1" Type="http://schemas.openxmlformats.org/officeDocument/2006/relationships/image" Target="../media/image22.png"/></Relationships>
</file>

<file path=ppt/diagrams/_rels/data7.xml.rels><?xml version="1.0" encoding="UTF-8" standalone="yes"?>
<Relationships xmlns="http://schemas.openxmlformats.org/package/2006/relationships"><Relationship Id="rId1" Type="http://schemas.openxmlformats.org/officeDocument/2006/relationships/image" Target="../media/image370.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1A1431-D0C0-46C7-8CF9-BDAD82F75316}"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B061309B-7520-4476-A7DF-42D30FECCB61}">
      <dgm:prSet/>
      <dgm:spPr/>
      <dgm:t>
        <a:bodyPr/>
        <a:lstStyle/>
        <a:p>
          <a:r>
            <a:rPr lang="en-US"/>
            <a:t>Definitions</a:t>
          </a:r>
        </a:p>
      </dgm:t>
    </dgm:pt>
    <dgm:pt modelId="{74B95466-71BE-41E5-A479-BBE43EF5A9DC}" type="parTrans" cxnId="{3991017A-4328-4CEC-A73E-8A5EF24B995C}">
      <dgm:prSet/>
      <dgm:spPr/>
      <dgm:t>
        <a:bodyPr/>
        <a:lstStyle/>
        <a:p>
          <a:endParaRPr lang="en-US"/>
        </a:p>
      </dgm:t>
    </dgm:pt>
    <dgm:pt modelId="{3B2CE2DC-DF8C-4A64-8E19-ED2ABBACF49D}" type="sibTrans" cxnId="{3991017A-4328-4CEC-A73E-8A5EF24B995C}">
      <dgm:prSet/>
      <dgm:spPr/>
      <dgm:t>
        <a:bodyPr/>
        <a:lstStyle/>
        <a:p>
          <a:endParaRPr lang="en-US"/>
        </a:p>
      </dgm:t>
    </dgm:pt>
    <dgm:pt modelId="{E7F01C8E-03C2-41B8-9D5A-67A2324EB3F5}">
      <dgm:prSet/>
      <dgm:spPr/>
      <dgm:t>
        <a:bodyPr/>
        <a:lstStyle/>
        <a:p>
          <a:r>
            <a:rPr lang="en-US"/>
            <a:t>Data</a:t>
          </a:r>
        </a:p>
      </dgm:t>
    </dgm:pt>
    <dgm:pt modelId="{171374F6-3CAB-456A-B66F-C2DE2E2CCDA5}" type="parTrans" cxnId="{7D2BB456-1596-442C-A27B-4CC7EA69720A}">
      <dgm:prSet/>
      <dgm:spPr/>
      <dgm:t>
        <a:bodyPr/>
        <a:lstStyle/>
        <a:p>
          <a:endParaRPr lang="en-US"/>
        </a:p>
      </dgm:t>
    </dgm:pt>
    <dgm:pt modelId="{DE2FCEF5-D4B3-41A4-93FD-720AA84B044F}" type="sibTrans" cxnId="{7D2BB456-1596-442C-A27B-4CC7EA69720A}">
      <dgm:prSet/>
      <dgm:spPr/>
      <dgm:t>
        <a:bodyPr/>
        <a:lstStyle/>
        <a:p>
          <a:endParaRPr lang="en-US"/>
        </a:p>
      </dgm:t>
    </dgm:pt>
    <dgm:pt modelId="{79170D0B-269C-420A-8A9F-B64A9B4A416E}">
      <dgm:prSet/>
      <dgm:spPr/>
      <dgm:t>
        <a:bodyPr/>
        <a:lstStyle/>
        <a:p>
          <a:r>
            <a:rPr lang="en-US"/>
            <a:t>Data Representation</a:t>
          </a:r>
        </a:p>
      </dgm:t>
    </dgm:pt>
    <dgm:pt modelId="{39840E36-465A-4DE4-A0BD-E22D8C4FC203}" type="parTrans" cxnId="{E763C256-971F-4E22-9860-7B460BC40911}">
      <dgm:prSet/>
      <dgm:spPr/>
      <dgm:t>
        <a:bodyPr/>
        <a:lstStyle/>
        <a:p>
          <a:endParaRPr lang="en-US"/>
        </a:p>
      </dgm:t>
    </dgm:pt>
    <dgm:pt modelId="{8972901A-675A-48EE-948D-6047908DADC3}" type="sibTrans" cxnId="{E763C256-971F-4E22-9860-7B460BC40911}">
      <dgm:prSet/>
      <dgm:spPr/>
      <dgm:t>
        <a:bodyPr/>
        <a:lstStyle/>
        <a:p>
          <a:endParaRPr lang="en-US"/>
        </a:p>
      </dgm:t>
    </dgm:pt>
    <dgm:pt modelId="{B4B4AD69-3442-4082-B07D-6AB786DA90DB}">
      <dgm:prSet/>
      <dgm:spPr/>
      <dgm:t>
        <a:bodyPr/>
        <a:lstStyle/>
        <a:p>
          <a:r>
            <a:rPr lang="en-US" dirty="0"/>
            <a:t>Number Systems</a:t>
          </a:r>
        </a:p>
      </dgm:t>
    </dgm:pt>
    <dgm:pt modelId="{EF813C48-7AD5-4C5E-A519-C2B3884B4974}" type="parTrans" cxnId="{37C7A94F-3F37-44AD-B01B-190CF4409B14}">
      <dgm:prSet/>
      <dgm:spPr/>
      <dgm:t>
        <a:bodyPr/>
        <a:lstStyle/>
        <a:p>
          <a:endParaRPr lang="en-US"/>
        </a:p>
      </dgm:t>
    </dgm:pt>
    <dgm:pt modelId="{F4563E72-A9BA-4CEB-9BE8-E55800B576FF}" type="sibTrans" cxnId="{37C7A94F-3F37-44AD-B01B-190CF4409B14}">
      <dgm:prSet/>
      <dgm:spPr/>
      <dgm:t>
        <a:bodyPr/>
        <a:lstStyle/>
        <a:p>
          <a:endParaRPr lang="en-US"/>
        </a:p>
      </dgm:t>
    </dgm:pt>
    <dgm:pt modelId="{D0E94725-D907-430E-AD4E-7F7C74D21FD1}">
      <dgm:prSet/>
      <dgm:spPr/>
      <dgm:t>
        <a:bodyPr/>
        <a:lstStyle/>
        <a:p>
          <a:r>
            <a:rPr lang="en-US"/>
            <a:t>Binary</a:t>
          </a:r>
        </a:p>
      </dgm:t>
    </dgm:pt>
    <dgm:pt modelId="{43E0483E-9E20-4C88-83DA-4011A5A271A7}" type="parTrans" cxnId="{4124B181-4361-441E-BA94-C53061633218}">
      <dgm:prSet/>
      <dgm:spPr/>
      <dgm:t>
        <a:bodyPr/>
        <a:lstStyle/>
        <a:p>
          <a:endParaRPr lang="en-US"/>
        </a:p>
      </dgm:t>
    </dgm:pt>
    <dgm:pt modelId="{56B4DB4D-1D0F-4442-90DF-EC4910465CB4}" type="sibTrans" cxnId="{4124B181-4361-441E-BA94-C53061633218}">
      <dgm:prSet/>
      <dgm:spPr/>
      <dgm:t>
        <a:bodyPr/>
        <a:lstStyle/>
        <a:p>
          <a:endParaRPr lang="en-US"/>
        </a:p>
      </dgm:t>
    </dgm:pt>
    <dgm:pt modelId="{B666121E-7E5C-40AE-8480-176C15AD1780}">
      <dgm:prSet/>
      <dgm:spPr/>
      <dgm:t>
        <a:bodyPr/>
        <a:lstStyle/>
        <a:p>
          <a:r>
            <a:rPr lang="en-US"/>
            <a:t>Decimal</a:t>
          </a:r>
        </a:p>
      </dgm:t>
    </dgm:pt>
    <dgm:pt modelId="{AA250D63-4FF7-460E-B266-7AF3CCA8284E}" type="parTrans" cxnId="{C1AA1DAC-3FD5-4123-ADCD-AD5ACFCC3281}">
      <dgm:prSet/>
      <dgm:spPr/>
      <dgm:t>
        <a:bodyPr/>
        <a:lstStyle/>
        <a:p>
          <a:endParaRPr lang="en-US"/>
        </a:p>
      </dgm:t>
    </dgm:pt>
    <dgm:pt modelId="{B5128F9F-E644-481B-93E7-D0623292184A}" type="sibTrans" cxnId="{C1AA1DAC-3FD5-4123-ADCD-AD5ACFCC3281}">
      <dgm:prSet/>
      <dgm:spPr/>
      <dgm:t>
        <a:bodyPr/>
        <a:lstStyle/>
        <a:p>
          <a:endParaRPr lang="en-US"/>
        </a:p>
      </dgm:t>
    </dgm:pt>
    <dgm:pt modelId="{D68D0198-ADEC-407D-ACB2-9C0EE9D72EC8}">
      <dgm:prSet/>
      <dgm:spPr/>
      <dgm:t>
        <a:bodyPr/>
        <a:lstStyle/>
        <a:p>
          <a:r>
            <a:rPr lang="en-US"/>
            <a:t>Hexadecimal</a:t>
          </a:r>
        </a:p>
      </dgm:t>
    </dgm:pt>
    <dgm:pt modelId="{E3776066-CA96-4C1C-BC78-9AD9F1506A22}" type="parTrans" cxnId="{7684A0D3-63FC-45DC-9B63-706A9A4890F6}">
      <dgm:prSet/>
      <dgm:spPr/>
      <dgm:t>
        <a:bodyPr/>
        <a:lstStyle/>
        <a:p>
          <a:endParaRPr lang="en-US"/>
        </a:p>
      </dgm:t>
    </dgm:pt>
    <dgm:pt modelId="{E3F03897-22CC-4568-B2DD-A3773EC7D68B}" type="sibTrans" cxnId="{7684A0D3-63FC-45DC-9B63-706A9A4890F6}">
      <dgm:prSet/>
      <dgm:spPr/>
      <dgm:t>
        <a:bodyPr/>
        <a:lstStyle/>
        <a:p>
          <a:endParaRPr lang="en-US"/>
        </a:p>
      </dgm:t>
    </dgm:pt>
    <dgm:pt modelId="{E147A937-6651-416B-B1FD-EB34636048EC}">
      <dgm:prSet/>
      <dgm:spPr/>
      <dgm:t>
        <a:bodyPr/>
        <a:lstStyle/>
        <a:p>
          <a:r>
            <a:rPr lang="en-US"/>
            <a:t>Conversions </a:t>
          </a:r>
        </a:p>
      </dgm:t>
    </dgm:pt>
    <dgm:pt modelId="{235BA197-B8F3-4984-8D07-37D7C52522A8}" type="parTrans" cxnId="{5D6B6287-DDD0-485B-88B8-25D02A3D6DFA}">
      <dgm:prSet/>
      <dgm:spPr/>
      <dgm:t>
        <a:bodyPr/>
        <a:lstStyle/>
        <a:p>
          <a:endParaRPr lang="en-US"/>
        </a:p>
      </dgm:t>
    </dgm:pt>
    <dgm:pt modelId="{B19EC7EC-7F26-4836-B16D-D00E1CBFE6CD}" type="sibTrans" cxnId="{5D6B6287-DDD0-485B-88B8-25D02A3D6DFA}">
      <dgm:prSet/>
      <dgm:spPr/>
      <dgm:t>
        <a:bodyPr/>
        <a:lstStyle/>
        <a:p>
          <a:endParaRPr lang="en-US"/>
        </a:p>
      </dgm:t>
    </dgm:pt>
    <dgm:pt modelId="{1B239205-E5E2-4066-B0EA-92E62C0634F0}">
      <dgm:prSet/>
      <dgm:spPr/>
      <dgm:t>
        <a:bodyPr/>
        <a:lstStyle/>
        <a:p>
          <a:r>
            <a:rPr lang="en-US"/>
            <a:t>From Decimal</a:t>
          </a:r>
        </a:p>
      </dgm:t>
    </dgm:pt>
    <dgm:pt modelId="{D0AA3CE4-EF19-4FEC-B558-F1D837A156CB}" type="parTrans" cxnId="{C2E075A4-2679-45EF-8319-DCB944970C41}">
      <dgm:prSet/>
      <dgm:spPr/>
      <dgm:t>
        <a:bodyPr/>
        <a:lstStyle/>
        <a:p>
          <a:endParaRPr lang="en-US"/>
        </a:p>
      </dgm:t>
    </dgm:pt>
    <dgm:pt modelId="{4B5817AC-6E0E-4CA1-99D3-310719CC612F}" type="sibTrans" cxnId="{C2E075A4-2679-45EF-8319-DCB944970C41}">
      <dgm:prSet/>
      <dgm:spPr/>
      <dgm:t>
        <a:bodyPr/>
        <a:lstStyle/>
        <a:p>
          <a:endParaRPr lang="en-US"/>
        </a:p>
      </dgm:t>
    </dgm:pt>
    <dgm:pt modelId="{BF023CE7-9A3C-4E9E-B9B5-DEC87E28FC34}">
      <dgm:prSet/>
      <dgm:spPr/>
      <dgm:t>
        <a:bodyPr/>
        <a:lstStyle/>
        <a:p>
          <a:r>
            <a:rPr lang="en-US"/>
            <a:t>From Binary</a:t>
          </a:r>
        </a:p>
      </dgm:t>
    </dgm:pt>
    <dgm:pt modelId="{3ADF047C-75BC-465D-89D0-B94F79266D20}" type="parTrans" cxnId="{AA100AF4-665E-4A98-964C-4B8E3FDA7F33}">
      <dgm:prSet/>
      <dgm:spPr/>
      <dgm:t>
        <a:bodyPr/>
        <a:lstStyle/>
        <a:p>
          <a:endParaRPr lang="en-US"/>
        </a:p>
      </dgm:t>
    </dgm:pt>
    <dgm:pt modelId="{57F173D6-4A45-46F5-9BA0-3458276E2A35}" type="sibTrans" cxnId="{AA100AF4-665E-4A98-964C-4B8E3FDA7F33}">
      <dgm:prSet/>
      <dgm:spPr/>
      <dgm:t>
        <a:bodyPr/>
        <a:lstStyle/>
        <a:p>
          <a:endParaRPr lang="en-US"/>
        </a:p>
      </dgm:t>
    </dgm:pt>
    <dgm:pt modelId="{F9E528C8-388A-49E2-BDCC-D9F06771BEF4}">
      <dgm:prSet/>
      <dgm:spPr/>
      <dgm:t>
        <a:bodyPr/>
        <a:lstStyle/>
        <a:p>
          <a:r>
            <a:rPr lang="en-US"/>
            <a:t>From Hexadecimal</a:t>
          </a:r>
        </a:p>
      </dgm:t>
    </dgm:pt>
    <dgm:pt modelId="{74B058FB-06E5-4EA0-8E93-2D1F25CC17D8}" type="parTrans" cxnId="{9FCF2B01-31CE-4983-BD08-3212BD34B0BD}">
      <dgm:prSet/>
      <dgm:spPr/>
      <dgm:t>
        <a:bodyPr/>
        <a:lstStyle/>
        <a:p>
          <a:endParaRPr lang="en-US"/>
        </a:p>
      </dgm:t>
    </dgm:pt>
    <dgm:pt modelId="{E163B1D9-34A2-4314-B3C7-AB5B16793980}" type="sibTrans" cxnId="{9FCF2B01-31CE-4983-BD08-3212BD34B0BD}">
      <dgm:prSet/>
      <dgm:spPr/>
      <dgm:t>
        <a:bodyPr/>
        <a:lstStyle/>
        <a:p>
          <a:endParaRPr lang="en-US"/>
        </a:p>
      </dgm:t>
    </dgm:pt>
    <dgm:pt modelId="{AECBCF4B-6482-493A-8758-6937E76DD626}">
      <dgm:prSet/>
      <dgm:spPr/>
      <dgm:t>
        <a:bodyPr/>
        <a:lstStyle/>
        <a:p>
          <a:r>
            <a:rPr lang="en-US"/>
            <a:t>Computers &amp; Data</a:t>
          </a:r>
        </a:p>
      </dgm:t>
    </dgm:pt>
    <dgm:pt modelId="{9CCF3EF9-20FD-41A5-B100-CF80DC4568C4}" type="parTrans" cxnId="{F1D9DCBA-3EA9-4EFA-AD3C-14572D4BA331}">
      <dgm:prSet/>
      <dgm:spPr/>
      <dgm:t>
        <a:bodyPr/>
        <a:lstStyle/>
        <a:p>
          <a:endParaRPr lang="en-US"/>
        </a:p>
      </dgm:t>
    </dgm:pt>
    <dgm:pt modelId="{AFC99AF9-2633-4694-85F4-3595BF166ABE}" type="sibTrans" cxnId="{F1D9DCBA-3EA9-4EFA-AD3C-14572D4BA331}">
      <dgm:prSet/>
      <dgm:spPr/>
      <dgm:t>
        <a:bodyPr/>
        <a:lstStyle/>
        <a:p>
          <a:endParaRPr lang="en-US"/>
        </a:p>
      </dgm:t>
    </dgm:pt>
    <dgm:pt modelId="{D18067EA-746A-4A06-A4EC-2413B678D5DD}">
      <dgm:prSet/>
      <dgm:spPr/>
      <dgm:t>
        <a:bodyPr/>
        <a:lstStyle/>
        <a:p>
          <a:r>
            <a:rPr lang="en-US" dirty="0"/>
            <a:t>Representing Text</a:t>
          </a:r>
        </a:p>
      </dgm:t>
    </dgm:pt>
    <dgm:pt modelId="{0426D3D1-5AB8-4F3D-804F-C09971A44824}" type="parTrans" cxnId="{8B87563C-6855-4060-9547-66C9201CEB92}">
      <dgm:prSet/>
      <dgm:spPr/>
      <dgm:t>
        <a:bodyPr/>
        <a:lstStyle/>
        <a:p>
          <a:endParaRPr lang="en-US"/>
        </a:p>
      </dgm:t>
    </dgm:pt>
    <dgm:pt modelId="{6A9C2CCD-7636-4E5B-BE93-D58B3F130ED5}" type="sibTrans" cxnId="{8B87563C-6855-4060-9547-66C9201CEB92}">
      <dgm:prSet/>
      <dgm:spPr/>
      <dgm:t>
        <a:bodyPr/>
        <a:lstStyle/>
        <a:p>
          <a:endParaRPr lang="en-US"/>
        </a:p>
      </dgm:t>
    </dgm:pt>
    <dgm:pt modelId="{1E182798-24A8-406F-A389-5391D27CC508}">
      <dgm:prSet/>
      <dgm:spPr/>
      <dgm:t>
        <a:bodyPr/>
        <a:lstStyle/>
        <a:p>
          <a:r>
            <a:rPr lang="en-US"/>
            <a:t>Representing Images</a:t>
          </a:r>
        </a:p>
      </dgm:t>
    </dgm:pt>
    <dgm:pt modelId="{23F2E281-3269-4548-8FE3-AB932338E0AA}" type="parTrans" cxnId="{52D66152-E78E-4895-B961-044AB63ED6E7}">
      <dgm:prSet/>
      <dgm:spPr/>
      <dgm:t>
        <a:bodyPr/>
        <a:lstStyle/>
        <a:p>
          <a:endParaRPr lang="en-US"/>
        </a:p>
      </dgm:t>
    </dgm:pt>
    <dgm:pt modelId="{AACC52F5-F97C-47A7-BABC-05CDC612F040}" type="sibTrans" cxnId="{52D66152-E78E-4895-B961-044AB63ED6E7}">
      <dgm:prSet/>
      <dgm:spPr/>
      <dgm:t>
        <a:bodyPr/>
        <a:lstStyle/>
        <a:p>
          <a:endParaRPr lang="en-US"/>
        </a:p>
      </dgm:t>
    </dgm:pt>
    <dgm:pt modelId="{F1047153-043F-4ADF-886F-A53FD6868009}">
      <dgm:prSet/>
      <dgm:spPr/>
      <dgm:t>
        <a:bodyPr/>
        <a:lstStyle/>
        <a:p>
          <a:r>
            <a:rPr lang="en-US"/>
            <a:t>Representing Sound</a:t>
          </a:r>
        </a:p>
      </dgm:t>
    </dgm:pt>
    <dgm:pt modelId="{D5235EE4-7FBB-4B47-9220-7F7FF53708D5}" type="parTrans" cxnId="{3E8DCE61-AEE7-48F2-B9EC-2DD559639E33}">
      <dgm:prSet/>
      <dgm:spPr/>
      <dgm:t>
        <a:bodyPr/>
        <a:lstStyle/>
        <a:p>
          <a:endParaRPr lang="en-US"/>
        </a:p>
      </dgm:t>
    </dgm:pt>
    <dgm:pt modelId="{8A575265-2502-4539-AD50-6BD6A17E9694}" type="sibTrans" cxnId="{3E8DCE61-AEE7-48F2-B9EC-2DD559639E33}">
      <dgm:prSet/>
      <dgm:spPr/>
      <dgm:t>
        <a:bodyPr/>
        <a:lstStyle/>
        <a:p>
          <a:endParaRPr lang="en-US"/>
        </a:p>
      </dgm:t>
    </dgm:pt>
    <dgm:pt modelId="{534EE40A-D202-4664-8027-B44CF772339E}">
      <dgm:prSet/>
      <dgm:spPr/>
      <dgm:t>
        <a:bodyPr/>
        <a:lstStyle/>
        <a:p>
          <a:r>
            <a:rPr lang="en-US"/>
            <a:t>Representing Video</a:t>
          </a:r>
        </a:p>
      </dgm:t>
    </dgm:pt>
    <dgm:pt modelId="{2E867256-2DEE-45D1-B076-D88FE4C7193F}" type="parTrans" cxnId="{542FA898-3712-486A-B555-75D1DDCBF67E}">
      <dgm:prSet/>
      <dgm:spPr/>
      <dgm:t>
        <a:bodyPr/>
        <a:lstStyle/>
        <a:p>
          <a:endParaRPr lang="en-US"/>
        </a:p>
      </dgm:t>
    </dgm:pt>
    <dgm:pt modelId="{B0382D11-AE56-4E70-8BD2-01F1A2052A5C}" type="sibTrans" cxnId="{542FA898-3712-486A-B555-75D1DDCBF67E}">
      <dgm:prSet/>
      <dgm:spPr/>
      <dgm:t>
        <a:bodyPr/>
        <a:lstStyle/>
        <a:p>
          <a:endParaRPr lang="en-US"/>
        </a:p>
      </dgm:t>
    </dgm:pt>
    <dgm:pt modelId="{635EBBE4-6A1C-42CE-81EC-475E2677BE03}">
      <dgm:prSet/>
      <dgm:spPr/>
      <dgm:t>
        <a:bodyPr/>
        <a:lstStyle/>
        <a:p>
          <a:r>
            <a:rPr lang="en-US" dirty="0"/>
            <a:t>Representing Numbers</a:t>
          </a:r>
        </a:p>
      </dgm:t>
    </dgm:pt>
    <dgm:pt modelId="{7B546F7E-348C-4DE1-A0A8-32B4B6CA345B}" type="parTrans" cxnId="{3099A6D4-FD52-4494-9C6F-7D875BEAE54C}">
      <dgm:prSet/>
      <dgm:spPr/>
      <dgm:t>
        <a:bodyPr/>
        <a:lstStyle/>
        <a:p>
          <a:endParaRPr lang="en-US"/>
        </a:p>
      </dgm:t>
    </dgm:pt>
    <dgm:pt modelId="{0742C79C-13BC-4309-A23E-D4E45178D8B8}" type="sibTrans" cxnId="{3099A6D4-FD52-4494-9C6F-7D875BEAE54C}">
      <dgm:prSet/>
      <dgm:spPr/>
      <dgm:t>
        <a:bodyPr/>
        <a:lstStyle/>
        <a:p>
          <a:endParaRPr lang="en-US"/>
        </a:p>
      </dgm:t>
    </dgm:pt>
    <dgm:pt modelId="{A2958AF2-1EAD-4CDF-9946-10D55B3D528E}" type="pres">
      <dgm:prSet presAssocID="{7C1A1431-D0C0-46C7-8CF9-BDAD82F75316}" presName="Name0" presStyleCnt="0">
        <dgm:presLayoutVars>
          <dgm:dir/>
          <dgm:animLvl val="lvl"/>
          <dgm:resizeHandles val="exact"/>
        </dgm:presLayoutVars>
      </dgm:prSet>
      <dgm:spPr/>
    </dgm:pt>
    <dgm:pt modelId="{669FBF58-9514-4872-BF33-D353E1398585}" type="pres">
      <dgm:prSet presAssocID="{B061309B-7520-4476-A7DF-42D30FECCB61}" presName="composite" presStyleCnt="0"/>
      <dgm:spPr/>
    </dgm:pt>
    <dgm:pt modelId="{37BD9DEC-1170-48EF-B81C-4489B5C85F57}" type="pres">
      <dgm:prSet presAssocID="{B061309B-7520-4476-A7DF-42D30FECCB61}" presName="parTx" presStyleLbl="alignNode1" presStyleIdx="0" presStyleCnt="4">
        <dgm:presLayoutVars>
          <dgm:chMax val="0"/>
          <dgm:chPref val="0"/>
          <dgm:bulletEnabled val="1"/>
        </dgm:presLayoutVars>
      </dgm:prSet>
      <dgm:spPr/>
    </dgm:pt>
    <dgm:pt modelId="{E1BCE9CA-D54D-4BBC-AF19-C83DED31979D}" type="pres">
      <dgm:prSet presAssocID="{B061309B-7520-4476-A7DF-42D30FECCB61}" presName="desTx" presStyleLbl="alignAccFollowNode1" presStyleIdx="0" presStyleCnt="4">
        <dgm:presLayoutVars>
          <dgm:bulletEnabled val="1"/>
        </dgm:presLayoutVars>
      </dgm:prSet>
      <dgm:spPr/>
    </dgm:pt>
    <dgm:pt modelId="{25495436-AD22-4061-833E-E228BD047867}" type="pres">
      <dgm:prSet presAssocID="{3B2CE2DC-DF8C-4A64-8E19-ED2ABBACF49D}" presName="space" presStyleCnt="0"/>
      <dgm:spPr/>
    </dgm:pt>
    <dgm:pt modelId="{2A9D69B1-2218-4113-A844-402C77F2A725}" type="pres">
      <dgm:prSet presAssocID="{B4B4AD69-3442-4082-B07D-6AB786DA90DB}" presName="composite" presStyleCnt="0"/>
      <dgm:spPr/>
    </dgm:pt>
    <dgm:pt modelId="{279F86EA-D99B-4A68-B1F1-BE3C58EC7690}" type="pres">
      <dgm:prSet presAssocID="{B4B4AD69-3442-4082-B07D-6AB786DA90DB}" presName="parTx" presStyleLbl="alignNode1" presStyleIdx="1" presStyleCnt="4">
        <dgm:presLayoutVars>
          <dgm:chMax val="0"/>
          <dgm:chPref val="0"/>
          <dgm:bulletEnabled val="1"/>
        </dgm:presLayoutVars>
      </dgm:prSet>
      <dgm:spPr/>
    </dgm:pt>
    <dgm:pt modelId="{E62F71CC-C233-40AA-BC2C-90F52C3A7776}" type="pres">
      <dgm:prSet presAssocID="{B4B4AD69-3442-4082-B07D-6AB786DA90DB}" presName="desTx" presStyleLbl="alignAccFollowNode1" presStyleIdx="1" presStyleCnt="4">
        <dgm:presLayoutVars>
          <dgm:bulletEnabled val="1"/>
        </dgm:presLayoutVars>
      </dgm:prSet>
      <dgm:spPr/>
    </dgm:pt>
    <dgm:pt modelId="{2A1B34C5-E5A6-4078-A0B9-804F4A52F672}" type="pres">
      <dgm:prSet presAssocID="{F4563E72-A9BA-4CEB-9BE8-E55800B576FF}" presName="space" presStyleCnt="0"/>
      <dgm:spPr/>
    </dgm:pt>
    <dgm:pt modelId="{6B8EB667-8D00-482E-9021-EB6A6CB74152}" type="pres">
      <dgm:prSet presAssocID="{E147A937-6651-416B-B1FD-EB34636048EC}" presName="composite" presStyleCnt="0"/>
      <dgm:spPr/>
    </dgm:pt>
    <dgm:pt modelId="{EB46DEE4-35C4-4965-87B9-4129EB52B68F}" type="pres">
      <dgm:prSet presAssocID="{E147A937-6651-416B-B1FD-EB34636048EC}" presName="parTx" presStyleLbl="alignNode1" presStyleIdx="2" presStyleCnt="4">
        <dgm:presLayoutVars>
          <dgm:chMax val="0"/>
          <dgm:chPref val="0"/>
          <dgm:bulletEnabled val="1"/>
        </dgm:presLayoutVars>
      </dgm:prSet>
      <dgm:spPr/>
    </dgm:pt>
    <dgm:pt modelId="{9D84DB29-163C-4BE5-96DE-39F1603900A5}" type="pres">
      <dgm:prSet presAssocID="{E147A937-6651-416B-B1FD-EB34636048EC}" presName="desTx" presStyleLbl="alignAccFollowNode1" presStyleIdx="2" presStyleCnt="4">
        <dgm:presLayoutVars>
          <dgm:bulletEnabled val="1"/>
        </dgm:presLayoutVars>
      </dgm:prSet>
      <dgm:spPr/>
    </dgm:pt>
    <dgm:pt modelId="{A230ABEF-2524-44F5-A382-19483DD9AF87}" type="pres">
      <dgm:prSet presAssocID="{B19EC7EC-7F26-4836-B16D-D00E1CBFE6CD}" presName="space" presStyleCnt="0"/>
      <dgm:spPr/>
    </dgm:pt>
    <dgm:pt modelId="{48010F67-F7B1-41B8-A73D-AB5B1078EBA2}" type="pres">
      <dgm:prSet presAssocID="{AECBCF4B-6482-493A-8758-6937E76DD626}" presName="composite" presStyleCnt="0"/>
      <dgm:spPr/>
    </dgm:pt>
    <dgm:pt modelId="{03296E6D-82DB-4F0F-B07C-C5307812E5FA}" type="pres">
      <dgm:prSet presAssocID="{AECBCF4B-6482-493A-8758-6937E76DD626}" presName="parTx" presStyleLbl="alignNode1" presStyleIdx="3" presStyleCnt="4">
        <dgm:presLayoutVars>
          <dgm:chMax val="0"/>
          <dgm:chPref val="0"/>
          <dgm:bulletEnabled val="1"/>
        </dgm:presLayoutVars>
      </dgm:prSet>
      <dgm:spPr/>
    </dgm:pt>
    <dgm:pt modelId="{07A32EBD-90A0-41E3-8E44-E787DA4757E4}" type="pres">
      <dgm:prSet presAssocID="{AECBCF4B-6482-493A-8758-6937E76DD626}" presName="desTx" presStyleLbl="alignAccFollowNode1" presStyleIdx="3" presStyleCnt="4">
        <dgm:presLayoutVars>
          <dgm:bulletEnabled val="1"/>
        </dgm:presLayoutVars>
      </dgm:prSet>
      <dgm:spPr/>
    </dgm:pt>
  </dgm:ptLst>
  <dgm:cxnLst>
    <dgm:cxn modelId="{9FCF2B01-31CE-4983-BD08-3212BD34B0BD}" srcId="{E147A937-6651-416B-B1FD-EB34636048EC}" destId="{F9E528C8-388A-49E2-BDCC-D9F06771BEF4}" srcOrd="2" destOrd="0" parTransId="{74B058FB-06E5-4EA0-8E93-2D1F25CC17D8}" sibTransId="{E163B1D9-34A2-4314-B3C7-AB5B16793980}"/>
    <dgm:cxn modelId="{275EED04-7A9B-486C-8CA6-DDE4D1C206D8}" type="presOf" srcId="{AECBCF4B-6482-493A-8758-6937E76DD626}" destId="{03296E6D-82DB-4F0F-B07C-C5307812E5FA}" srcOrd="0" destOrd="0" presId="urn:microsoft.com/office/officeart/2005/8/layout/hList1"/>
    <dgm:cxn modelId="{F46EF009-C7D3-4412-B69F-027639B872C6}" type="presOf" srcId="{534EE40A-D202-4664-8027-B44CF772339E}" destId="{07A32EBD-90A0-41E3-8E44-E787DA4757E4}" srcOrd="0" destOrd="4" presId="urn:microsoft.com/office/officeart/2005/8/layout/hList1"/>
    <dgm:cxn modelId="{B76C930F-3AF7-4C45-B8A4-37E367584B5C}" type="presOf" srcId="{D68D0198-ADEC-407D-ACB2-9C0EE9D72EC8}" destId="{E62F71CC-C233-40AA-BC2C-90F52C3A7776}" srcOrd="0" destOrd="2" presId="urn:microsoft.com/office/officeart/2005/8/layout/hList1"/>
    <dgm:cxn modelId="{BED9CC18-0005-4546-9B43-228D5AC9EF91}" type="presOf" srcId="{B4B4AD69-3442-4082-B07D-6AB786DA90DB}" destId="{279F86EA-D99B-4A68-B1F1-BE3C58EC7690}" srcOrd="0" destOrd="0" presId="urn:microsoft.com/office/officeart/2005/8/layout/hList1"/>
    <dgm:cxn modelId="{57A0931A-AECD-473A-8F8A-B90B1D608F3A}" type="presOf" srcId="{1B239205-E5E2-4066-B0EA-92E62C0634F0}" destId="{9D84DB29-163C-4BE5-96DE-39F1603900A5}" srcOrd="0" destOrd="0" presId="urn:microsoft.com/office/officeart/2005/8/layout/hList1"/>
    <dgm:cxn modelId="{91C5542F-A665-41EF-94D2-6F2A14B0850F}" type="presOf" srcId="{79170D0B-269C-420A-8A9F-B64A9B4A416E}" destId="{E1BCE9CA-D54D-4BBC-AF19-C83DED31979D}" srcOrd="0" destOrd="1" presId="urn:microsoft.com/office/officeart/2005/8/layout/hList1"/>
    <dgm:cxn modelId="{8B87563C-6855-4060-9547-66C9201CEB92}" srcId="{AECBCF4B-6482-493A-8758-6937E76DD626}" destId="{D18067EA-746A-4A06-A4EC-2413B678D5DD}" srcOrd="1" destOrd="0" parTransId="{0426D3D1-5AB8-4F3D-804F-C09971A44824}" sibTransId="{6A9C2CCD-7636-4E5B-BE93-D58B3F130ED5}"/>
    <dgm:cxn modelId="{9746573E-9D8A-4433-8042-20F42E97A8E2}" type="presOf" srcId="{E147A937-6651-416B-B1FD-EB34636048EC}" destId="{EB46DEE4-35C4-4965-87B9-4129EB52B68F}" srcOrd="0" destOrd="0" presId="urn:microsoft.com/office/officeart/2005/8/layout/hList1"/>
    <dgm:cxn modelId="{3E8DCE61-AEE7-48F2-B9EC-2DD559639E33}" srcId="{AECBCF4B-6482-493A-8758-6937E76DD626}" destId="{F1047153-043F-4ADF-886F-A53FD6868009}" srcOrd="3" destOrd="0" parTransId="{D5235EE4-7FBB-4B47-9220-7F7FF53708D5}" sibTransId="{8A575265-2502-4539-AD50-6BD6A17E9694}"/>
    <dgm:cxn modelId="{59B94045-773B-4451-961A-972BB800C0E5}" type="presOf" srcId="{D0E94725-D907-430E-AD4E-7F7C74D21FD1}" destId="{E62F71CC-C233-40AA-BC2C-90F52C3A7776}" srcOrd="0" destOrd="0" presId="urn:microsoft.com/office/officeart/2005/8/layout/hList1"/>
    <dgm:cxn modelId="{E5C18D66-2BA5-4EFF-A75F-2F36C4A2804D}" type="presOf" srcId="{E7F01C8E-03C2-41B8-9D5A-67A2324EB3F5}" destId="{E1BCE9CA-D54D-4BBC-AF19-C83DED31979D}" srcOrd="0" destOrd="0" presId="urn:microsoft.com/office/officeart/2005/8/layout/hList1"/>
    <dgm:cxn modelId="{37C7A94F-3F37-44AD-B01B-190CF4409B14}" srcId="{7C1A1431-D0C0-46C7-8CF9-BDAD82F75316}" destId="{B4B4AD69-3442-4082-B07D-6AB786DA90DB}" srcOrd="1" destOrd="0" parTransId="{EF813C48-7AD5-4C5E-A519-C2B3884B4974}" sibTransId="{F4563E72-A9BA-4CEB-9BE8-E55800B576FF}"/>
    <dgm:cxn modelId="{7A6C9450-C030-439B-87D8-AB6499C87431}" type="presOf" srcId="{F9E528C8-388A-49E2-BDCC-D9F06771BEF4}" destId="{9D84DB29-163C-4BE5-96DE-39F1603900A5}" srcOrd="0" destOrd="2" presId="urn:microsoft.com/office/officeart/2005/8/layout/hList1"/>
    <dgm:cxn modelId="{1A183172-EA4A-4DD5-AF56-348D94E559B3}" type="presOf" srcId="{635EBBE4-6A1C-42CE-81EC-475E2677BE03}" destId="{07A32EBD-90A0-41E3-8E44-E787DA4757E4}" srcOrd="0" destOrd="0" presId="urn:microsoft.com/office/officeart/2005/8/layout/hList1"/>
    <dgm:cxn modelId="{52D66152-E78E-4895-B961-044AB63ED6E7}" srcId="{AECBCF4B-6482-493A-8758-6937E76DD626}" destId="{1E182798-24A8-406F-A389-5391D27CC508}" srcOrd="2" destOrd="0" parTransId="{23F2E281-3269-4548-8FE3-AB932338E0AA}" sibTransId="{AACC52F5-F97C-47A7-BABC-05CDC612F040}"/>
    <dgm:cxn modelId="{5AAE9A55-7E78-4063-AC62-5528055C6BBE}" type="presOf" srcId="{F1047153-043F-4ADF-886F-A53FD6868009}" destId="{07A32EBD-90A0-41E3-8E44-E787DA4757E4}" srcOrd="0" destOrd="3" presId="urn:microsoft.com/office/officeart/2005/8/layout/hList1"/>
    <dgm:cxn modelId="{7D2BB456-1596-442C-A27B-4CC7EA69720A}" srcId="{B061309B-7520-4476-A7DF-42D30FECCB61}" destId="{E7F01C8E-03C2-41B8-9D5A-67A2324EB3F5}" srcOrd="0" destOrd="0" parTransId="{171374F6-3CAB-456A-B66F-C2DE2E2CCDA5}" sibTransId="{DE2FCEF5-D4B3-41A4-93FD-720AA84B044F}"/>
    <dgm:cxn modelId="{E763C256-971F-4E22-9860-7B460BC40911}" srcId="{B061309B-7520-4476-A7DF-42D30FECCB61}" destId="{79170D0B-269C-420A-8A9F-B64A9B4A416E}" srcOrd="1" destOrd="0" parTransId="{39840E36-465A-4DE4-A0BD-E22D8C4FC203}" sibTransId="{8972901A-675A-48EE-948D-6047908DADC3}"/>
    <dgm:cxn modelId="{E78F5879-2D2A-4123-9D73-3A417BDB9325}" type="presOf" srcId="{1E182798-24A8-406F-A389-5391D27CC508}" destId="{07A32EBD-90A0-41E3-8E44-E787DA4757E4}" srcOrd="0" destOrd="2" presId="urn:microsoft.com/office/officeart/2005/8/layout/hList1"/>
    <dgm:cxn modelId="{3991017A-4328-4CEC-A73E-8A5EF24B995C}" srcId="{7C1A1431-D0C0-46C7-8CF9-BDAD82F75316}" destId="{B061309B-7520-4476-A7DF-42D30FECCB61}" srcOrd="0" destOrd="0" parTransId="{74B95466-71BE-41E5-A479-BBE43EF5A9DC}" sibTransId="{3B2CE2DC-DF8C-4A64-8E19-ED2ABBACF49D}"/>
    <dgm:cxn modelId="{4124B181-4361-441E-BA94-C53061633218}" srcId="{B4B4AD69-3442-4082-B07D-6AB786DA90DB}" destId="{D0E94725-D907-430E-AD4E-7F7C74D21FD1}" srcOrd="0" destOrd="0" parTransId="{43E0483E-9E20-4C88-83DA-4011A5A271A7}" sibTransId="{56B4DB4D-1D0F-4442-90DF-EC4910465CB4}"/>
    <dgm:cxn modelId="{5D6B6287-DDD0-485B-88B8-25D02A3D6DFA}" srcId="{7C1A1431-D0C0-46C7-8CF9-BDAD82F75316}" destId="{E147A937-6651-416B-B1FD-EB34636048EC}" srcOrd="2" destOrd="0" parTransId="{235BA197-B8F3-4984-8D07-37D7C52522A8}" sibTransId="{B19EC7EC-7F26-4836-B16D-D00E1CBFE6CD}"/>
    <dgm:cxn modelId="{542FA898-3712-486A-B555-75D1DDCBF67E}" srcId="{AECBCF4B-6482-493A-8758-6937E76DD626}" destId="{534EE40A-D202-4664-8027-B44CF772339E}" srcOrd="4" destOrd="0" parTransId="{2E867256-2DEE-45D1-B076-D88FE4C7193F}" sibTransId="{B0382D11-AE56-4E70-8BD2-01F1A2052A5C}"/>
    <dgm:cxn modelId="{C2E075A4-2679-45EF-8319-DCB944970C41}" srcId="{E147A937-6651-416B-B1FD-EB34636048EC}" destId="{1B239205-E5E2-4066-B0EA-92E62C0634F0}" srcOrd="0" destOrd="0" parTransId="{D0AA3CE4-EF19-4FEC-B558-F1D837A156CB}" sibTransId="{4B5817AC-6E0E-4CA1-99D3-310719CC612F}"/>
    <dgm:cxn modelId="{C1AA1DAC-3FD5-4123-ADCD-AD5ACFCC3281}" srcId="{B4B4AD69-3442-4082-B07D-6AB786DA90DB}" destId="{B666121E-7E5C-40AE-8480-176C15AD1780}" srcOrd="1" destOrd="0" parTransId="{AA250D63-4FF7-460E-B266-7AF3CCA8284E}" sibTransId="{B5128F9F-E644-481B-93E7-D0623292184A}"/>
    <dgm:cxn modelId="{9F9ABBB6-5B99-486E-9292-FADE0714739C}" type="presOf" srcId="{D18067EA-746A-4A06-A4EC-2413B678D5DD}" destId="{07A32EBD-90A0-41E3-8E44-E787DA4757E4}" srcOrd="0" destOrd="1" presId="urn:microsoft.com/office/officeart/2005/8/layout/hList1"/>
    <dgm:cxn modelId="{BBCD48B8-5B64-43C2-ADE1-0CDADE6567BF}" type="presOf" srcId="{B666121E-7E5C-40AE-8480-176C15AD1780}" destId="{E62F71CC-C233-40AA-BC2C-90F52C3A7776}" srcOrd="0" destOrd="1" presId="urn:microsoft.com/office/officeart/2005/8/layout/hList1"/>
    <dgm:cxn modelId="{F1D9DCBA-3EA9-4EFA-AD3C-14572D4BA331}" srcId="{7C1A1431-D0C0-46C7-8CF9-BDAD82F75316}" destId="{AECBCF4B-6482-493A-8758-6937E76DD626}" srcOrd="3" destOrd="0" parTransId="{9CCF3EF9-20FD-41A5-B100-CF80DC4568C4}" sibTransId="{AFC99AF9-2633-4694-85F4-3595BF166ABE}"/>
    <dgm:cxn modelId="{7684A0D3-63FC-45DC-9B63-706A9A4890F6}" srcId="{B4B4AD69-3442-4082-B07D-6AB786DA90DB}" destId="{D68D0198-ADEC-407D-ACB2-9C0EE9D72EC8}" srcOrd="2" destOrd="0" parTransId="{E3776066-CA96-4C1C-BC78-9AD9F1506A22}" sibTransId="{E3F03897-22CC-4568-B2DD-A3773EC7D68B}"/>
    <dgm:cxn modelId="{3099A6D4-FD52-4494-9C6F-7D875BEAE54C}" srcId="{AECBCF4B-6482-493A-8758-6937E76DD626}" destId="{635EBBE4-6A1C-42CE-81EC-475E2677BE03}" srcOrd="0" destOrd="0" parTransId="{7B546F7E-348C-4DE1-A0A8-32B4B6CA345B}" sibTransId="{0742C79C-13BC-4309-A23E-D4E45178D8B8}"/>
    <dgm:cxn modelId="{6BB3F5DF-FAB4-4967-8224-5D917A8E0841}" type="presOf" srcId="{BF023CE7-9A3C-4E9E-B9B5-DEC87E28FC34}" destId="{9D84DB29-163C-4BE5-96DE-39F1603900A5}" srcOrd="0" destOrd="1" presId="urn:microsoft.com/office/officeart/2005/8/layout/hList1"/>
    <dgm:cxn modelId="{090C59E9-15AE-4FC9-B8AD-5A4400600F3F}" type="presOf" srcId="{7C1A1431-D0C0-46C7-8CF9-BDAD82F75316}" destId="{A2958AF2-1EAD-4CDF-9946-10D55B3D528E}" srcOrd="0" destOrd="0" presId="urn:microsoft.com/office/officeart/2005/8/layout/hList1"/>
    <dgm:cxn modelId="{AA100AF4-665E-4A98-964C-4B8E3FDA7F33}" srcId="{E147A937-6651-416B-B1FD-EB34636048EC}" destId="{BF023CE7-9A3C-4E9E-B9B5-DEC87E28FC34}" srcOrd="1" destOrd="0" parTransId="{3ADF047C-75BC-465D-89D0-B94F79266D20}" sibTransId="{57F173D6-4A45-46F5-9BA0-3458276E2A35}"/>
    <dgm:cxn modelId="{BC6042FA-2AF1-425F-8069-2D4AB52BE9C4}" type="presOf" srcId="{B061309B-7520-4476-A7DF-42D30FECCB61}" destId="{37BD9DEC-1170-48EF-B81C-4489B5C85F57}" srcOrd="0" destOrd="0" presId="urn:microsoft.com/office/officeart/2005/8/layout/hList1"/>
    <dgm:cxn modelId="{235D4CD8-2536-44DC-B3A9-AD981031F490}" type="presParOf" srcId="{A2958AF2-1EAD-4CDF-9946-10D55B3D528E}" destId="{669FBF58-9514-4872-BF33-D353E1398585}" srcOrd="0" destOrd="0" presId="urn:microsoft.com/office/officeart/2005/8/layout/hList1"/>
    <dgm:cxn modelId="{CA0909E0-A0D7-40AB-A8D7-602F40A4EA9A}" type="presParOf" srcId="{669FBF58-9514-4872-BF33-D353E1398585}" destId="{37BD9DEC-1170-48EF-B81C-4489B5C85F57}" srcOrd="0" destOrd="0" presId="urn:microsoft.com/office/officeart/2005/8/layout/hList1"/>
    <dgm:cxn modelId="{5C98F56E-2585-4CA4-857E-5DD12DA5E0E9}" type="presParOf" srcId="{669FBF58-9514-4872-BF33-D353E1398585}" destId="{E1BCE9CA-D54D-4BBC-AF19-C83DED31979D}" srcOrd="1" destOrd="0" presId="urn:microsoft.com/office/officeart/2005/8/layout/hList1"/>
    <dgm:cxn modelId="{F9C45277-EB22-4940-8A6F-ECC00B4B86EE}" type="presParOf" srcId="{A2958AF2-1EAD-4CDF-9946-10D55B3D528E}" destId="{25495436-AD22-4061-833E-E228BD047867}" srcOrd="1" destOrd="0" presId="urn:microsoft.com/office/officeart/2005/8/layout/hList1"/>
    <dgm:cxn modelId="{9D01F829-D92E-482F-85E9-8701A9DE2AF3}" type="presParOf" srcId="{A2958AF2-1EAD-4CDF-9946-10D55B3D528E}" destId="{2A9D69B1-2218-4113-A844-402C77F2A725}" srcOrd="2" destOrd="0" presId="urn:microsoft.com/office/officeart/2005/8/layout/hList1"/>
    <dgm:cxn modelId="{79E71939-40DA-4C76-B0B3-662240DBCDDB}" type="presParOf" srcId="{2A9D69B1-2218-4113-A844-402C77F2A725}" destId="{279F86EA-D99B-4A68-B1F1-BE3C58EC7690}" srcOrd="0" destOrd="0" presId="urn:microsoft.com/office/officeart/2005/8/layout/hList1"/>
    <dgm:cxn modelId="{DE232A6B-E485-4404-B6B0-F92E04477D10}" type="presParOf" srcId="{2A9D69B1-2218-4113-A844-402C77F2A725}" destId="{E62F71CC-C233-40AA-BC2C-90F52C3A7776}" srcOrd="1" destOrd="0" presId="urn:microsoft.com/office/officeart/2005/8/layout/hList1"/>
    <dgm:cxn modelId="{AF5FE3F1-3840-4A5F-9874-E25CD8406C7A}" type="presParOf" srcId="{A2958AF2-1EAD-4CDF-9946-10D55B3D528E}" destId="{2A1B34C5-E5A6-4078-A0B9-804F4A52F672}" srcOrd="3" destOrd="0" presId="urn:microsoft.com/office/officeart/2005/8/layout/hList1"/>
    <dgm:cxn modelId="{5A5D2176-CE05-4E8F-B42E-B066F50CEC78}" type="presParOf" srcId="{A2958AF2-1EAD-4CDF-9946-10D55B3D528E}" destId="{6B8EB667-8D00-482E-9021-EB6A6CB74152}" srcOrd="4" destOrd="0" presId="urn:microsoft.com/office/officeart/2005/8/layout/hList1"/>
    <dgm:cxn modelId="{9B54CE62-C87A-40A6-8923-F647A07220FC}" type="presParOf" srcId="{6B8EB667-8D00-482E-9021-EB6A6CB74152}" destId="{EB46DEE4-35C4-4965-87B9-4129EB52B68F}" srcOrd="0" destOrd="0" presId="urn:microsoft.com/office/officeart/2005/8/layout/hList1"/>
    <dgm:cxn modelId="{31C617F0-9C2F-40DB-9240-05D303110E6B}" type="presParOf" srcId="{6B8EB667-8D00-482E-9021-EB6A6CB74152}" destId="{9D84DB29-163C-4BE5-96DE-39F1603900A5}" srcOrd="1" destOrd="0" presId="urn:microsoft.com/office/officeart/2005/8/layout/hList1"/>
    <dgm:cxn modelId="{9C866C32-71D0-407C-88BB-D753C3463A31}" type="presParOf" srcId="{A2958AF2-1EAD-4CDF-9946-10D55B3D528E}" destId="{A230ABEF-2524-44F5-A382-19483DD9AF87}" srcOrd="5" destOrd="0" presId="urn:microsoft.com/office/officeart/2005/8/layout/hList1"/>
    <dgm:cxn modelId="{D8C8A914-276D-4DDC-B169-F974785585C5}" type="presParOf" srcId="{A2958AF2-1EAD-4CDF-9946-10D55B3D528E}" destId="{48010F67-F7B1-41B8-A73D-AB5B1078EBA2}" srcOrd="6" destOrd="0" presId="urn:microsoft.com/office/officeart/2005/8/layout/hList1"/>
    <dgm:cxn modelId="{9123F737-9308-4A0B-94E0-EAF89ED5A21A}" type="presParOf" srcId="{48010F67-F7B1-41B8-A73D-AB5B1078EBA2}" destId="{03296E6D-82DB-4F0F-B07C-C5307812E5FA}" srcOrd="0" destOrd="0" presId="urn:microsoft.com/office/officeart/2005/8/layout/hList1"/>
    <dgm:cxn modelId="{F51D771F-2A9C-4DB0-A148-A7C8A75EDB5E}" type="presParOf" srcId="{48010F67-F7B1-41B8-A73D-AB5B1078EBA2}" destId="{07A32EBD-90A0-41E3-8E44-E787DA4757E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9C5895-5B0C-4BD4-BD90-CFF733EA452E}" type="doc">
      <dgm:prSet loTypeId="urn:microsoft.com/office/officeart/2016/7/layout/VerticalDownArrowProcess" loCatId="process" qsTypeId="urn:microsoft.com/office/officeart/2005/8/quickstyle/simple1" qsCatId="simple" csTypeId="urn:microsoft.com/office/officeart/2005/8/colors/colorful1" csCatId="colorful"/>
      <dgm:spPr/>
      <dgm:t>
        <a:bodyPr/>
        <a:lstStyle/>
        <a:p>
          <a:endParaRPr lang="en-US"/>
        </a:p>
      </dgm:t>
    </dgm:pt>
    <dgm:pt modelId="{DF040D5A-EAF5-41B3-AA9B-6FA05A14B30F}">
      <dgm:prSet/>
      <dgm:spPr/>
      <dgm:t>
        <a:bodyPr/>
        <a:lstStyle/>
        <a:p>
          <a:r>
            <a:rPr lang="en-US"/>
            <a:t>Step 1.</a:t>
          </a:r>
        </a:p>
      </dgm:t>
    </dgm:pt>
    <dgm:pt modelId="{07048729-4C2C-4AB6-9412-6770C789434A}" type="parTrans" cxnId="{6E52EB27-C48A-4755-920F-B87045889D26}">
      <dgm:prSet/>
      <dgm:spPr/>
      <dgm:t>
        <a:bodyPr/>
        <a:lstStyle/>
        <a:p>
          <a:endParaRPr lang="en-US"/>
        </a:p>
      </dgm:t>
    </dgm:pt>
    <dgm:pt modelId="{262B0E5E-FB0C-49A5-9ABE-35D38267F689}" type="sibTrans" cxnId="{6E52EB27-C48A-4755-920F-B87045889D26}">
      <dgm:prSet/>
      <dgm:spPr/>
      <dgm:t>
        <a:bodyPr/>
        <a:lstStyle/>
        <a:p>
          <a:endParaRPr lang="en-US"/>
        </a:p>
      </dgm:t>
    </dgm:pt>
    <dgm:pt modelId="{162B8331-0D9D-456B-A5F0-30CC37E9E5E4}">
      <dgm:prSet/>
      <dgm:spPr/>
      <dgm:t>
        <a:bodyPr/>
        <a:lstStyle/>
        <a:p>
          <a:pPr>
            <a:lnSpc>
              <a:spcPct val="100000"/>
            </a:lnSpc>
          </a:pPr>
          <a:r>
            <a:rPr lang="en-US"/>
            <a:t>Divide the value by the desired base number (B) and record the remainder.</a:t>
          </a:r>
        </a:p>
      </dgm:t>
    </dgm:pt>
    <dgm:pt modelId="{C9C29FDE-1B8C-4928-9C8D-F84D901FC4D9}" type="parTrans" cxnId="{4338C439-0980-4350-AC45-3DFFC7F24A09}">
      <dgm:prSet/>
      <dgm:spPr/>
      <dgm:t>
        <a:bodyPr/>
        <a:lstStyle/>
        <a:p>
          <a:endParaRPr lang="en-US"/>
        </a:p>
      </dgm:t>
    </dgm:pt>
    <dgm:pt modelId="{1F95A6F4-F7AC-450D-AC43-CB2F1FC8930B}" type="sibTrans" cxnId="{4338C439-0980-4350-AC45-3DFFC7F24A09}">
      <dgm:prSet/>
      <dgm:spPr/>
      <dgm:t>
        <a:bodyPr/>
        <a:lstStyle/>
        <a:p>
          <a:endParaRPr lang="en-US"/>
        </a:p>
      </dgm:t>
    </dgm:pt>
    <dgm:pt modelId="{574BEE4B-1C1A-4D64-BF64-FD490968F4EA}">
      <dgm:prSet/>
      <dgm:spPr/>
      <dgm:t>
        <a:bodyPr/>
        <a:lstStyle/>
        <a:p>
          <a:r>
            <a:rPr lang="en-US"/>
            <a:t>Step 2.</a:t>
          </a:r>
        </a:p>
      </dgm:t>
    </dgm:pt>
    <dgm:pt modelId="{8AC03243-6C32-47DD-ADB7-AC2E667ED6C7}" type="parTrans" cxnId="{7C423B40-BE22-4770-8571-68B1B43BFE79}">
      <dgm:prSet/>
      <dgm:spPr/>
      <dgm:t>
        <a:bodyPr/>
        <a:lstStyle/>
        <a:p>
          <a:endParaRPr lang="en-US"/>
        </a:p>
      </dgm:t>
    </dgm:pt>
    <dgm:pt modelId="{F9B63A2F-BBCD-4D3B-B320-10314EEEEC55}" type="sibTrans" cxnId="{7C423B40-BE22-4770-8571-68B1B43BFE79}">
      <dgm:prSet/>
      <dgm:spPr/>
      <dgm:t>
        <a:bodyPr/>
        <a:lstStyle/>
        <a:p>
          <a:endParaRPr lang="en-US"/>
        </a:p>
      </dgm:t>
    </dgm:pt>
    <dgm:pt modelId="{C2433B5F-7F45-413A-92D7-933FF769FCC3}">
      <dgm:prSet/>
      <dgm:spPr/>
      <dgm:t>
        <a:bodyPr/>
        <a:lstStyle/>
        <a:p>
          <a:pPr>
            <a:lnSpc>
              <a:spcPct val="100000"/>
            </a:lnSpc>
          </a:pPr>
          <a:r>
            <a:rPr lang="en-US"/>
            <a:t>As long as the quotient obtained is not zero, continue to divide the newest quotient by B and record the remainder.</a:t>
          </a:r>
        </a:p>
      </dgm:t>
    </dgm:pt>
    <dgm:pt modelId="{7B2BF86A-4892-4E8D-883E-185D0D2891FF}" type="parTrans" cxnId="{80208D29-22C9-414B-B99C-E33E9F743951}">
      <dgm:prSet/>
      <dgm:spPr/>
      <dgm:t>
        <a:bodyPr/>
        <a:lstStyle/>
        <a:p>
          <a:endParaRPr lang="en-US"/>
        </a:p>
      </dgm:t>
    </dgm:pt>
    <dgm:pt modelId="{BB2C9101-84D8-4FF9-BC5C-6837AF09CEC4}" type="sibTrans" cxnId="{80208D29-22C9-414B-B99C-E33E9F743951}">
      <dgm:prSet/>
      <dgm:spPr/>
      <dgm:t>
        <a:bodyPr/>
        <a:lstStyle/>
        <a:p>
          <a:endParaRPr lang="en-US"/>
        </a:p>
      </dgm:t>
    </dgm:pt>
    <dgm:pt modelId="{99B2D111-9CC6-4B5E-9858-2C7ED9065FF5}">
      <dgm:prSet/>
      <dgm:spPr/>
      <dgm:t>
        <a:bodyPr/>
        <a:lstStyle/>
        <a:p>
          <a:r>
            <a:rPr lang="en-US"/>
            <a:t>Step 3.</a:t>
          </a:r>
        </a:p>
      </dgm:t>
    </dgm:pt>
    <dgm:pt modelId="{F8BD0543-7152-49A2-8A2B-279F88F4C43E}" type="parTrans" cxnId="{98427D32-66DC-408E-A114-49B0456215AA}">
      <dgm:prSet/>
      <dgm:spPr/>
      <dgm:t>
        <a:bodyPr/>
        <a:lstStyle/>
        <a:p>
          <a:endParaRPr lang="en-US"/>
        </a:p>
      </dgm:t>
    </dgm:pt>
    <dgm:pt modelId="{248D707F-D2D0-4C2E-84DB-8247B0DAC133}" type="sibTrans" cxnId="{98427D32-66DC-408E-A114-49B0456215AA}">
      <dgm:prSet/>
      <dgm:spPr/>
      <dgm:t>
        <a:bodyPr/>
        <a:lstStyle/>
        <a:p>
          <a:endParaRPr lang="en-US"/>
        </a:p>
      </dgm:t>
    </dgm:pt>
    <dgm:pt modelId="{FD6341EF-56BC-4670-9C25-AE0C3CFF2B83}">
      <dgm:prSet/>
      <dgm:spPr/>
      <dgm:t>
        <a:bodyPr/>
        <a:lstStyle/>
        <a:p>
          <a:pPr>
            <a:lnSpc>
              <a:spcPct val="100000"/>
            </a:lnSpc>
          </a:pPr>
          <a:r>
            <a:rPr lang="en-US"/>
            <a:t>Now that a quotient of zero has been obtained, the new number system representation of the original value consists of the remainders listed from right to left in the order they were recorded.</a:t>
          </a:r>
        </a:p>
      </dgm:t>
    </dgm:pt>
    <dgm:pt modelId="{AFF93D19-233B-461D-A304-1EDABEB9E747}" type="parTrans" cxnId="{3681C813-3F9D-4766-8A95-B6B378E64417}">
      <dgm:prSet/>
      <dgm:spPr/>
      <dgm:t>
        <a:bodyPr/>
        <a:lstStyle/>
        <a:p>
          <a:endParaRPr lang="en-US"/>
        </a:p>
      </dgm:t>
    </dgm:pt>
    <dgm:pt modelId="{E15A584A-F708-4B8F-8DC3-A9B5D35D3935}" type="sibTrans" cxnId="{3681C813-3F9D-4766-8A95-B6B378E64417}">
      <dgm:prSet/>
      <dgm:spPr/>
      <dgm:t>
        <a:bodyPr/>
        <a:lstStyle/>
        <a:p>
          <a:endParaRPr lang="en-US"/>
        </a:p>
      </dgm:t>
    </dgm:pt>
    <dgm:pt modelId="{1AC2AE83-A80F-4FF3-814B-AC6DC46723A7}" type="pres">
      <dgm:prSet presAssocID="{639C5895-5B0C-4BD4-BD90-CFF733EA452E}" presName="Name0" presStyleCnt="0">
        <dgm:presLayoutVars>
          <dgm:dir/>
          <dgm:animLvl val="lvl"/>
          <dgm:resizeHandles val="exact"/>
        </dgm:presLayoutVars>
      </dgm:prSet>
      <dgm:spPr/>
    </dgm:pt>
    <dgm:pt modelId="{F16DAA92-0F9E-4077-AB13-5B953F2D9195}" type="pres">
      <dgm:prSet presAssocID="{99B2D111-9CC6-4B5E-9858-2C7ED9065FF5}" presName="boxAndChildren" presStyleCnt="0"/>
      <dgm:spPr/>
    </dgm:pt>
    <dgm:pt modelId="{27384C2A-0D33-4027-825C-F1C2B2208394}" type="pres">
      <dgm:prSet presAssocID="{99B2D111-9CC6-4B5E-9858-2C7ED9065FF5}" presName="parentTextBox" presStyleLbl="alignNode1" presStyleIdx="0" presStyleCnt="3"/>
      <dgm:spPr/>
    </dgm:pt>
    <dgm:pt modelId="{9CC3E1A6-8599-44CB-93B0-5DF2A2A5AFE9}" type="pres">
      <dgm:prSet presAssocID="{99B2D111-9CC6-4B5E-9858-2C7ED9065FF5}" presName="descendantBox" presStyleLbl="bgAccFollowNode1" presStyleIdx="0" presStyleCnt="3"/>
      <dgm:spPr/>
    </dgm:pt>
    <dgm:pt modelId="{E07B17CC-C44D-4A54-B8DF-FCAF40E10C30}" type="pres">
      <dgm:prSet presAssocID="{F9B63A2F-BBCD-4D3B-B320-10314EEEEC55}" presName="sp" presStyleCnt="0"/>
      <dgm:spPr/>
    </dgm:pt>
    <dgm:pt modelId="{1BD3CE35-BDBC-448C-B16D-62D4FF7BB314}" type="pres">
      <dgm:prSet presAssocID="{574BEE4B-1C1A-4D64-BF64-FD490968F4EA}" presName="arrowAndChildren" presStyleCnt="0"/>
      <dgm:spPr/>
    </dgm:pt>
    <dgm:pt modelId="{7A11B41B-5326-4425-A029-791531BBC9E1}" type="pres">
      <dgm:prSet presAssocID="{574BEE4B-1C1A-4D64-BF64-FD490968F4EA}" presName="parentTextArrow" presStyleLbl="node1" presStyleIdx="0" presStyleCnt="0"/>
      <dgm:spPr/>
    </dgm:pt>
    <dgm:pt modelId="{870684EA-CE2B-4EC2-9894-1BCDE783F809}" type="pres">
      <dgm:prSet presAssocID="{574BEE4B-1C1A-4D64-BF64-FD490968F4EA}" presName="arrow" presStyleLbl="alignNode1" presStyleIdx="1" presStyleCnt="3"/>
      <dgm:spPr/>
    </dgm:pt>
    <dgm:pt modelId="{08444D67-D973-44C1-8A1F-EA4BE89C6879}" type="pres">
      <dgm:prSet presAssocID="{574BEE4B-1C1A-4D64-BF64-FD490968F4EA}" presName="descendantArrow" presStyleLbl="bgAccFollowNode1" presStyleIdx="1" presStyleCnt="3"/>
      <dgm:spPr/>
    </dgm:pt>
    <dgm:pt modelId="{F222FD2E-928E-4AE0-AFF4-B9767B34590E}" type="pres">
      <dgm:prSet presAssocID="{262B0E5E-FB0C-49A5-9ABE-35D38267F689}" presName="sp" presStyleCnt="0"/>
      <dgm:spPr/>
    </dgm:pt>
    <dgm:pt modelId="{FF2483E1-F60B-4E52-A5E1-D686AB20AD1B}" type="pres">
      <dgm:prSet presAssocID="{DF040D5A-EAF5-41B3-AA9B-6FA05A14B30F}" presName="arrowAndChildren" presStyleCnt="0"/>
      <dgm:spPr/>
    </dgm:pt>
    <dgm:pt modelId="{6934BF09-B29F-40D7-AFE8-5D0B75D1D90B}" type="pres">
      <dgm:prSet presAssocID="{DF040D5A-EAF5-41B3-AA9B-6FA05A14B30F}" presName="parentTextArrow" presStyleLbl="node1" presStyleIdx="0" presStyleCnt="0"/>
      <dgm:spPr/>
    </dgm:pt>
    <dgm:pt modelId="{5F900E7B-13E0-47C9-9E1B-8B641B287A4B}" type="pres">
      <dgm:prSet presAssocID="{DF040D5A-EAF5-41B3-AA9B-6FA05A14B30F}" presName="arrow" presStyleLbl="alignNode1" presStyleIdx="2" presStyleCnt="3"/>
      <dgm:spPr/>
    </dgm:pt>
    <dgm:pt modelId="{488A7CB0-1942-42E0-9632-52CA273C3459}" type="pres">
      <dgm:prSet presAssocID="{DF040D5A-EAF5-41B3-AA9B-6FA05A14B30F}" presName="descendantArrow" presStyleLbl="bgAccFollowNode1" presStyleIdx="2" presStyleCnt="3"/>
      <dgm:spPr/>
    </dgm:pt>
  </dgm:ptLst>
  <dgm:cxnLst>
    <dgm:cxn modelId="{3681C813-3F9D-4766-8A95-B6B378E64417}" srcId="{99B2D111-9CC6-4B5E-9858-2C7ED9065FF5}" destId="{FD6341EF-56BC-4670-9C25-AE0C3CFF2B83}" srcOrd="0" destOrd="0" parTransId="{AFF93D19-233B-461D-A304-1EDABEB9E747}" sibTransId="{E15A584A-F708-4B8F-8DC3-A9B5D35D3935}"/>
    <dgm:cxn modelId="{421C5217-1E28-4BB7-A80F-D87655EBB3D3}" type="presOf" srcId="{162B8331-0D9D-456B-A5F0-30CC37E9E5E4}" destId="{488A7CB0-1942-42E0-9632-52CA273C3459}" srcOrd="0" destOrd="0" presId="urn:microsoft.com/office/officeart/2016/7/layout/VerticalDownArrowProcess"/>
    <dgm:cxn modelId="{7E81111E-BCBD-49FC-9D58-5D70E769D5F6}" type="presOf" srcId="{574BEE4B-1C1A-4D64-BF64-FD490968F4EA}" destId="{870684EA-CE2B-4EC2-9894-1BCDE783F809}" srcOrd="1" destOrd="0" presId="urn:microsoft.com/office/officeart/2016/7/layout/VerticalDownArrowProcess"/>
    <dgm:cxn modelId="{9065C723-2EDD-4FAC-96BC-19D1518F6268}" type="presOf" srcId="{99B2D111-9CC6-4B5E-9858-2C7ED9065FF5}" destId="{27384C2A-0D33-4027-825C-F1C2B2208394}" srcOrd="0" destOrd="0" presId="urn:microsoft.com/office/officeart/2016/7/layout/VerticalDownArrowProcess"/>
    <dgm:cxn modelId="{6E52EB27-C48A-4755-920F-B87045889D26}" srcId="{639C5895-5B0C-4BD4-BD90-CFF733EA452E}" destId="{DF040D5A-EAF5-41B3-AA9B-6FA05A14B30F}" srcOrd="0" destOrd="0" parTransId="{07048729-4C2C-4AB6-9412-6770C789434A}" sibTransId="{262B0E5E-FB0C-49A5-9ABE-35D38267F689}"/>
    <dgm:cxn modelId="{80208D29-22C9-414B-B99C-E33E9F743951}" srcId="{574BEE4B-1C1A-4D64-BF64-FD490968F4EA}" destId="{C2433B5F-7F45-413A-92D7-933FF769FCC3}" srcOrd="0" destOrd="0" parTransId="{7B2BF86A-4892-4E8D-883E-185D0D2891FF}" sibTransId="{BB2C9101-84D8-4FF9-BC5C-6837AF09CEC4}"/>
    <dgm:cxn modelId="{98427D32-66DC-408E-A114-49B0456215AA}" srcId="{639C5895-5B0C-4BD4-BD90-CFF733EA452E}" destId="{99B2D111-9CC6-4B5E-9858-2C7ED9065FF5}" srcOrd="2" destOrd="0" parTransId="{F8BD0543-7152-49A2-8A2B-279F88F4C43E}" sibTransId="{248D707F-D2D0-4C2E-84DB-8247B0DAC133}"/>
    <dgm:cxn modelId="{4338C439-0980-4350-AC45-3DFFC7F24A09}" srcId="{DF040D5A-EAF5-41B3-AA9B-6FA05A14B30F}" destId="{162B8331-0D9D-456B-A5F0-30CC37E9E5E4}" srcOrd="0" destOrd="0" parTransId="{C9C29FDE-1B8C-4928-9C8D-F84D901FC4D9}" sibTransId="{1F95A6F4-F7AC-450D-AC43-CB2F1FC8930B}"/>
    <dgm:cxn modelId="{7C423B40-BE22-4770-8571-68B1B43BFE79}" srcId="{639C5895-5B0C-4BD4-BD90-CFF733EA452E}" destId="{574BEE4B-1C1A-4D64-BF64-FD490968F4EA}" srcOrd="1" destOrd="0" parTransId="{8AC03243-6C32-47DD-ADB7-AC2E667ED6C7}" sibTransId="{F9B63A2F-BBCD-4D3B-B320-10314EEEEC55}"/>
    <dgm:cxn modelId="{6EB15D40-4A53-45CD-B2A8-B0CF922CC889}" type="presOf" srcId="{DF040D5A-EAF5-41B3-AA9B-6FA05A14B30F}" destId="{5F900E7B-13E0-47C9-9E1B-8B641B287A4B}" srcOrd="1" destOrd="0" presId="urn:microsoft.com/office/officeart/2016/7/layout/VerticalDownArrowProcess"/>
    <dgm:cxn modelId="{82082A43-4B4F-4FDF-BD3F-5934EC06B932}" type="presOf" srcId="{FD6341EF-56BC-4670-9C25-AE0C3CFF2B83}" destId="{9CC3E1A6-8599-44CB-93B0-5DF2A2A5AFE9}" srcOrd="0" destOrd="0" presId="urn:microsoft.com/office/officeart/2016/7/layout/VerticalDownArrowProcess"/>
    <dgm:cxn modelId="{7A52194E-FC24-4104-875F-21DA3AC7939A}" type="presOf" srcId="{C2433B5F-7F45-413A-92D7-933FF769FCC3}" destId="{08444D67-D973-44C1-8A1F-EA4BE89C6879}" srcOrd="0" destOrd="0" presId="urn:microsoft.com/office/officeart/2016/7/layout/VerticalDownArrowProcess"/>
    <dgm:cxn modelId="{EDBA3E76-8191-45C8-A12E-8719F34D75AF}" type="presOf" srcId="{574BEE4B-1C1A-4D64-BF64-FD490968F4EA}" destId="{7A11B41B-5326-4425-A029-791531BBC9E1}" srcOrd="0" destOrd="0" presId="urn:microsoft.com/office/officeart/2016/7/layout/VerticalDownArrowProcess"/>
    <dgm:cxn modelId="{3B49FE93-1EB1-46F3-BE87-63769A8C1712}" type="presOf" srcId="{639C5895-5B0C-4BD4-BD90-CFF733EA452E}" destId="{1AC2AE83-A80F-4FF3-814B-AC6DC46723A7}" srcOrd="0" destOrd="0" presId="urn:microsoft.com/office/officeart/2016/7/layout/VerticalDownArrowProcess"/>
    <dgm:cxn modelId="{9B6246EB-8AB0-42A3-9385-74C62BBDF223}" type="presOf" srcId="{DF040D5A-EAF5-41B3-AA9B-6FA05A14B30F}" destId="{6934BF09-B29F-40D7-AFE8-5D0B75D1D90B}" srcOrd="0" destOrd="0" presId="urn:microsoft.com/office/officeart/2016/7/layout/VerticalDownArrowProcess"/>
    <dgm:cxn modelId="{DFEBFA1A-0A51-4553-A2CF-1A023560CB7D}" type="presParOf" srcId="{1AC2AE83-A80F-4FF3-814B-AC6DC46723A7}" destId="{F16DAA92-0F9E-4077-AB13-5B953F2D9195}" srcOrd="0" destOrd="0" presId="urn:microsoft.com/office/officeart/2016/7/layout/VerticalDownArrowProcess"/>
    <dgm:cxn modelId="{6B24E00F-8A1E-4D07-8A3D-5626BB6ED58F}" type="presParOf" srcId="{F16DAA92-0F9E-4077-AB13-5B953F2D9195}" destId="{27384C2A-0D33-4027-825C-F1C2B2208394}" srcOrd="0" destOrd="0" presId="urn:microsoft.com/office/officeart/2016/7/layout/VerticalDownArrowProcess"/>
    <dgm:cxn modelId="{2EF941A6-56FC-4D15-8C61-5D1A0C3E40D0}" type="presParOf" srcId="{F16DAA92-0F9E-4077-AB13-5B953F2D9195}" destId="{9CC3E1A6-8599-44CB-93B0-5DF2A2A5AFE9}" srcOrd="1" destOrd="0" presId="urn:microsoft.com/office/officeart/2016/7/layout/VerticalDownArrowProcess"/>
    <dgm:cxn modelId="{734B1E0D-C976-488B-B9DE-9424AB07353D}" type="presParOf" srcId="{1AC2AE83-A80F-4FF3-814B-AC6DC46723A7}" destId="{E07B17CC-C44D-4A54-B8DF-FCAF40E10C30}" srcOrd="1" destOrd="0" presId="urn:microsoft.com/office/officeart/2016/7/layout/VerticalDownArrowProcess"/>
    <dgm:cxn modelId="{83CBAB5E-D0F9-43CE-A0B3-B52FB68A83ED}" type="presParOf" srcId="{1AC2AE83-A80F-4FF3-814B-AC6DC46723A7}" destId="{1BD3CE35-BDBC-448C-B16D-62D4FF7BB314}" srcOrd="2" destOrd="0" presId="urn:microsoft.com/office/officeart/2016/7/layout/VerticalDownArrowProcess"/>
    <dgm:cxn modelId="{0E5A95CE-D75D-46ED-9089-492866A3EBFB}" type="presParOf" srcId="{1BD3CE35-BDBC-448C-B16D-62D4FF7BB314}" destId="{7A11B41B-5326-4425-A029-791531BBC9E1}" srcOrd="0" destOrd="0" presId="urn:microsoft.com/office/officeart/2016/7/layout/VerticalDownArrowProcess"/>
    <dgm:cxn modelId="{B764D41D-04D2-489B-B78F-0A40786539DF}" type="presParOf" srcId="{1BD3CE35-BDBC-448C-B16D-62D4FF7BB314}" destId="{870684EA-CE2B-4EC2-9894-1BCDE783F809}" srcOrd="1" destOrd="0" presId="urn:microsoft.com/office/officeart/2016/7/layout/VerticalDownArrowProcess"/>
    <dgm:cxn modelId="{6C554C1E-F1A2-43E7-A17E-281329C3BDFC}" type="presParOf" srcId="{1BD3CE35-BDBC-448C-B16D-62D4FF7BB314}" destId="{08444D67-D973-44C1-8A1F-EA4BE89C6879}" srcOrd="2" destOrd="0" presId="urn:microsoft.com/office/officeart/2016/7/layout/VerticalDownArrowProcess"/>
    <dgm:cxn modelId="{F344F7F3-72AC-4512-AC42-94BBB4E84253}" type="presParOf" srcId="{1AC2AE83-A80F-4FF3-814B-AC6DC46723A7}" destId="{F222FD2E-928E-4AE0-AFF4-B9767B34590E}" srcOrd="3" destOrd="0" presId="urn:microsoft.com/office/officeart/2016/7/layout/VerticalDownArrowProcess"/>
    <dgm:cxn modelId="{BEFEA35F-D670-4BF7-BBA8-C21770FC7A6E}" type="presParOf" srcId="{1AC2AE83-A80F-4FF3-814B-AC6DC46723A7}" destId="{FF2483E1-F60B-4E52-A5E1-D686AB20AD1B}" srcOrd="4" destOrd="0" presId="urn:microsoft.com/office/officeart/2016/7/layout/VerticalDownArrowProcess"/>
    <dgm:cxn modelId="{A97DC5C9-9383-4C52-B5D4-EA6CCAE02A0B}" type="presParOf" srcId="{FF2483E1-F60B-4E52-A5E1-D686AB20AD1B}" destId="{6934BF09-B29F-40D7-AFE8-5D0B75D1D90B}" srcOrd="0" destOrd="0" presId="urn:microsoft.com/office/officeart/2016/7/layout/VerticalDownArrowProcess"/>
    <dgm:cxn modelId="{B43601FF-6B2C-4465-80A0-3DBC3890D53E}" type="presParOf" srcId="{FF2483E1-F60B-4E52-A5E1-D686AB20AD1B}" destId="{5F900E7B-13E0-47C9-9E1B-8B641B287A4B}" srcOrd="1" destOrd="0" presId="urn:microsoft.com/office/officeart/2016/7/layout/VerticalDownArrowProcess"/>
    <dgm:cxn modelId="{650077C5-3182-4133-94F2-DCF65E279F2A}" type="presParOf" srcId="{FF2483E1-F60B-4E52-A5E1-D686AB20AD1B}" destId="{488A7CB0-1942-42E0-9632-52CA273C345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9C5895-5B0C-4BD4-BD90-CFF733EA452E}"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DF040D5A-EAF5-41B3-AA9B-6FA05A14B30F}">
      <dgm:prSet/>
      <dgm:spPr/>
      <dgm:t>
        <a:bodyPr/>
        <a:lstStyle/>
        <a:p>
          <a:r>
            <a:rPr lang="en-US"/>
            <a:t>Step 1.</a:t>
          </a:r>
        </a:p>
      </dgm:t>
    </dgm:pt>
    <dgm:pt modelId="{07048729-4C2C-4AB6-9412-6770C789434A}" type="parTrans" cxnId="{6E52EB27-C48A-4755-920F-B87045889D26}">
      <dgm:prSet/>
      <dgm:spPr/>
      <dgm:t>
        <a:bodyPr/>
        <a:lstStyle/>
        <a:p>
          <a:endParaRPr lang="en-US"/>
        </a:p>
      </dgm:t>
    </dgm:pt>
    <dgm:pt modelId="{262B0E5E-FB0C-49A5-9ABE-35D38267F689}" type="sibTrans" cxnId="{6E52EB27-C48A-4755-920F-B87045889D26}">
      <dgm:prSet/>
      <dgm:spPr/>
      <dgm:t>
        <a:bodyPr/>
        <a:lstStyle/>
        <a:p>
          <a:endParaRPr lang="en-US"/>
        </a:p>
      </dgm:t>
    </dgm:pt>
    <mc:AlternateContent xmlns:mc="http://schemas.openxmlformats.org/markup-compatibility/2006" xmlns:a14="http://schemas.microsoft.com/office/drawing/2010/main">
      <mc:Choice Requires="a14">
        <dgm:pt modelId="{162B8331-0D9D-456B-A5F0-30CC37E9E5E4}">
          <dgm:prSet/>
          <dgm:spPr/>
          <dgm:t>
            <a:bodyPr/>
            <a:lstStyle/>
            <a:p>
              <a:pPr>
                <a:lnSpc>
                  <a:spcPct val="100000"/>
                </a:lnSpc>
              </a:pPr>
              <a:r>
                <a:rPr lang="en-US" dirty="0"/>
                <a:t>Multiply the digit value to quantity it represents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𝑛</m:t>
                      </m:r>
                    </m:sup>
                  </m:sSup>
                </m:oMath>
              </a14:m>
              <a:r>
                <a:rPr lang="en-US" dirty="0"/>
                <a:t>) and record the value. (Recommended to start from right end.)</a:t>
              </a:r>
            </a:p>
          </dgm:t>
        </dgm:pt>
      </mc:Choice>
      <mc:Fallback xmlns="">
        <dgm:pt modelId="{162B8331-0D9D-456B-A5F0-30CC37E9E5E4}">
          <dgm:prSet/>
          <dgm:spPr/>
          <dgm:t>
            <a:bodyPr/>
            <a:lstStyle/>
            <a:p>
              <a:pPr>
                <a:lnSpc>
                  <a:spcPct val="100000"/>
                </a:lnSpc>
              </a:pPr>
              <a:r>
                <a:rPr lang="en-US" dirty="0"/>
                <a:t>Multiply the digit value to quantity it represents (</a:t>
              </a:r>
              <a:r>
                <a:rPr lang="en-US" b="0" i="0">
                  <a:latin typeface="Cambria Math" panose="02040503050406030204" pitchFamily="18" charset="0"/>
                </a:rPr>
                <a:t>𝐵^𝑛</a:t>
              </a:r>
              <a:r>
                <a:rPr lang="en-US" dirty="0"/>
                <a:t>) and record the value. (Recommended to start from right end.)</a:t>
              </a:r>
            </a:p>
          </dgm:t>
        </dgm:pt>
      </mc:Fallback>
    </mc:AlternateContent>
    <dgm:pt modelId="{C9C29FDE-1B8C-4928-9C8D-F84D901FC4D9}" type="parTrans" cxnId="{4338C439-0980-4350-AC45-3DFFC7F24A09}">
      <dgm:prSet/>
      <dgm:spPr/>
      <dgm:t>
        <a:bodyPr/>
        <a:lstStyle/>
        <a:p>
          <a:endParaRPr lang="en-US"/>
        </a:p>
      </dgm:t>
    </dgm:pt>
    <dgm:pt modelId="{1F95A6F4-F7AC-450D-AC43-CB2F1FC8930B}" type="sibTrans" cxnId="{4338C439-0980-4350-AC45-3DFFC7F24A09}">
      <dgm:prSet/>
      <dgm:spPr/>
      <dgm:t>
        <a:bodyPr/>
        <a:lstStyle/>
        <a:p>
          <a:endParaRPr lang="en-US"/>
        </a:p>
      </dgm:t>
    </dgm:pt>
    <dgm:pt modelId="{574BEE4B-1C1A-4D64-BF64-FD490968F4EA}">
      <dgm:prSet/>
      <dgm:spPr/>
      <dgm:t>
        <a:bodyPr/>
        <a:lstStyle/>
        <a:p>
          <a:r>
            <a:rPr lang="en-US"/>
            <a:t>Step 2.</a:t>
          </a:r>
        </a:p>
      </dgm:t>
    </dgm:pt>
    <dgm:pt modelId="{8AC03243-6C32-47DD-ADB7-AC2E667ED6C7}" type="parTrans" cxnId="{7C423B40-BE22-4770-8571-68B1B43BFE79}">
      <dgm:prSet/>
      <dgm:spPr/>
      <dgm:t>
        <a:bodyPr/>
        <a:lstStyle/>
        <a:p>
          <a:endParaRPr lang="en-US"/>
        </a:p>
      </dgm:t>
    </dgm:pt>
    <dgm:pt modelId="{F9B63A2F-BBCD-4D3B-B320-10314EEEEC55}" type="sibTrans" cxnId="{7C423B40-BE22-4770-8571-68B1B43BFE79}">
      <dgm:prSet/>
      <dgm:spPr/>
      <dgm:t>
        <a:bodyPr/>
        <a:lstStyle/>
        <a:p>
          <a:endParaRPr lang="en-US"/>
        </a:p>
      </dgm:t>
    </dgm:pt>
    <dgm:pt modelId="{C2433B5F-7F45-413A-92D7-933FF769FCC3}">
      <dgm:prSet/>
      <dgm:spPr/>
      <dgm:t>
        <a:bodyPr/>
        <a:lstStyle/>
        <a:p>
          <a:pPr>
            <a:lnSpc>
              <a:spcPct val="100000"/>
            </a:lnSpc>
          </a:pPr>
          <a:r>
            <a:rPr lang="en-US" dirty="0"/>
            <a:t>Repeat step 1 until no digits in the number given are left.</a:t>
          </a:r>
        </a:p>
      </dgm:t>
    </dgm:pt>
    <dgm:pt modelId="{7B2BF86A-4892-4E8D-883E-185D0D2891FF}" type="parTrans" cxnId="{80208D29-22C9-414B-B99C-E33E9F743951}">
      <dgm:prSet/>
      <dgm:spPr/>
      <dgm:t>
        <a:bodyPr/>
        <a:lstStyle/>
        <a:p>
          <a:endParaRPr lang="en-US"/>
        </a:p>
      </dgm:t>
    </dgm:pt>
    <dgm:pt modelId="{BB2C9101-84D8-4FF9-BC5C-6837AF09CEC4}" type="sibTrans" cxnId="{80208D29-22C9-414B-B99C-E33E9F743951}">
      <dgm:prSet/>
      <dgm:spPr/>
      <dgm:t>
        <a:bodyPr/>
        <a:lstStyle/>
        <a:p>
          <a:endParaRPr lang="en-US"/>
        </a:p>
      </dgm:t>
    </dgm:pt>
    <dgm:pt modelId="{99B2D111-9CC6-4B5E-9858-2C7ED9065FF5}">
      <dgm:prSet/>
      <dgm:spPr/>
      <dgm:t>
        <a:bodyPr/>
        <a:lstStyle/>
        <a:p>
          <a:r>
            <a:rPr lang="en-US"/>
            <a:t>Step 3.</a:t>
          </a:r>
        </a:p>
      </dgm:t>
    </dgm:pt>
    <dgm:pt modelId="{F8BD0543-7152-49A2-8A2B-279F88F4C43E}" type="parTrans" cxnId="{98427D32-66DC-408E-A114-49B0456215AA}">
      <dgm:prSet/>
      <dgm:spPr/>
      <dgm:t>
        <a:bodyPr/>
        <a:lstStyle/>
        <a:p>
          <a:endParaRPr lang="en-US"/>
        </a:p>
      </dgm:t>
    </dgm:pt>
    <dgm:pt modelId="{248D707F-D2D0-4C2E-84DB-8247B0DAC133}" type="sibTrans" cxnId="{98427D32-66DC-408E-A114-49B0456215AA}">
      <dgm:prSet/>
      <dgm:spPr/>
      <dgm:t>
        <a:bodyPr/>
        <a:lstStyle/>
        <a:p>
          <a:endParaRPr lang="en-US"/>
        </a:p>
      </dgm:t>
    </dgm:pt>
    <dgm:pt modelId="{FD6341EF-56BC-4670-9C25-AE0C3CFF2B83}">
      <dgm:prSet/>
      <dgm:spPr/>
      <dgm:t>
        <a:bodyPr/>
        <a:lstStyle/>
        <a:p>
          <a:pPr>
            <a:lnSpc>
              <a:spcPct val="100000"/>
            </a:lnSpc>
          </a:pPr>
          <a:r>
            <a:rPr lang="en-US" dirty="0"/>
            <a:t>Add all the recorded values together to obtain the equivalent decimal value.</a:t>
          </a:r>
        </a:p>
      </dgm:t>
    </dgm:pt>
    <dgm:pt modelId="{AFF93D19-233B-461D-A304-1EDABEB9E747}" type="parTrans" cxnId="{3681C813-3F9D-4766-8A95-B6B378E64417}">
      <dgm:prSet/>
      <dgm:spPr/>
      <dgm:t>
        <a:bodyPr/>
        <a:lstStyle/>
        <a:p>
          <a:endParaRPr lang="en-US"/>
        </a:p>
      </dgm:t>
    </dgm:pt>
    <dgm:pt modelId="{E15A584A-F708-4B8F-8DC3-A9B5D35D3935}" type="sibTrans" cxnId="{3681C813-3F9D-4766-8A95-B6B378E64417}">
      <dgm:prSet/>
      <dgm:spPr/>
      <dgm:t>
        <a:bodyPr/>
        <a:lstStyle/>
        <a:p>
          <a:endParaRPr lang="en-US"/>
        </a:p>
      </dgm:t>
    </dgm:pt>
    <dgm:pt modelId="{1AC2AE83-A80F-4FF3-814B-AC6DC46723A7}" type="pres">
      <dgm:prSet presAssocID="{639C5895-5B0C-4BD4-BD90-CFF733EA452E}" presName="Name0" presStyleCnt="0">
        <dgm:presLayoutVars>
          <dgm:dir/>
          <dgm:animLvl val="lvl"/>
          <dgm:resizeHandles val="exact"/>
        </dgm:presLayoutVars>
      </dgm:prSet>
      <dgm:spPr/>
    </dgm:pt>
    <dgm:pt modelId="{F16DAA92-0F9E-4077-AB13-5B953F2D9195}" type="pres">
      <dgm:prSet presAssocID="{99B2D111-9CC6-4B5E-9858-2C7ED9065FF5}" presName="boxAndChildren" presStyleCnt="0"/>
      <dgm:spPr/>
    </dgm:pt>
    <dgm:pt modelId="{27384C2A-0D33-4027-825C-F1C2B2208394}" type="pres">
      <dgm:prSet presAssocID="{99B2D111-9CC6-4B5E-9858-2C7ED9065FF5}" presName="parentTextBox" presStyleLbl="alignNode1" presStyleIdx="0" presStyleCnt="3"/>
      <dgm:spPr/>
    </dgm:pt>
    <dgm:pt modelId="{9CC3E1A6-8599-44CB-93B0-5DF2A2A5AFE9}" type="pres">
      <dgm:prSet presAssocID="{99B2D111-9CC6-4B5E-9858-2C7ED9065FF5}" presName="descendantBox" presStyleLbl="bgAccFollowNode1" presStyleIdx="0" presStyleCnt="3"/>
      <dgm:spPr/>
    </dgm:pt>
    <dgm:pt modelId="{E07B17CC-C44D-4A54-B8DF-FCAF40E10C30}" type="pres">
      <dgm:prSet presAssocID="{F9B63A2F-BBCD-4D3B-B320-10314EEEEC55}" presName="sp" presStyleCnt="0"/>
      <dgm:spPr/>
    </dgm:pt>
    <dgm:pt modelId="{1BD3CE35-BDBC-448C-B16D-62D4FF7BB314}" type="pres">
      <dgm:prSet presAssocID="{574BEE4B-1C1A-4D64-BF64-FD490968F4EA}" presName="arrowAndChildren" presStyleCnt="0"/>
      <dgm:spPr/>
    </dgm:pt>
    <dgm:pt modelId="{7A11B41B-5326-4425-A029-791531BBC9E1}" type="pres">
      <dgm:prSet presAssocID="{574BEE4B-1C1A-4D64-BF64-FD490968F4EA}" presName="parentTextArrow" presStyleLbl="node1" presStyleIdx="0" presStyleCnt="0"/>
      <dgm:spPr/>
    </dgm:pt>
    <dgm:pt modelId="{870684EA-CE2B-4EC2-9894-1BCDE783F809}" type="pres">
      <dgm:prSet presAssocID="{574BEE4B-1C1A-4D64-BF64-FD490968F4EA}" presName="arrow" presStyleLbl="alignNode1" presStyleIdx="1" presStyleCnt="3"/>
      <dgm:spPr/>
    </dgm:pt>
    <dgm:pt modelId="{08444D67-D973-44C1-8A1F-EA4BE89C6879}" type="pres">
      <dgm:prSet presAssocID="{574BEE4B-1C1A-4D64-BF64-FD490968F4EA}" presName="descendantArrow" presStyleLbl="bgAccFollowNode1" presStyleIdx="1" presStyleCnt="3"/>
      <dgm:spPr/>
    </dgm:pt>
    <dgm:pt modelId="{F222FD2E-928E-4AE0-AFF4-B9767B34590E}" type="pres">
      <dgm:prSet presAssocID="{262B0E5E-FB0C-49A5-9ABE-35D38267F689}" presName="sp" presStyleCnt="0"/>
      <dgm:spPr/>
    </dgm:pt>
    <dgm:pt modelId="{FF2483E1-F60B-4E52-A5E1-D686AB20AD1B}" type="pres">
      <dgm:prSet presAssocID="{DF040D5A-EAF5-41B3-AA9B-6FA05A14B30F}" presName="arrowAndChildren" presStyleCnt="0"/>
      <dgm:spPr/>
    </dgm:pt>
    <dgm:pt modelId="{6934BF09-B29F-40D7-AFE8-5D0B75D1D90B}" type="pres">
      <dgm:prSet presAssocID="{DF040D5A-EAF5-41B3-AA9B-6FA05A14B30F}" presName="parentTextArrow" presStyleLbl="node1" presStyleIdx="0" presStyleCnt="0"/>
      <dgm:spPr/>
    </dgm:pt>
    <dgm:pt modelId="{5F900E7B-13E0-47C9-9E1B-8B641B287A4B}" type="pres">
      <dgm:prSet presAssocID="{DF040D5A-EAF5-41B3-AA9B-6FA05A14B30F}" presName="arrow" presStyleLbl="alignNode1" presStyleIdx="2" presStyleCnt="3"/>
      <dgm:spPr/>
    </dgm:pt>
    <dgm:pt modelId="{488A7CB0-1942-42E0-9632-52CA273C3459}" type="pres">
      <dgm:prSet presAssocID="{DF040D5A-EAF5-41B3-AA9B-6FA05A14B30F}" presName="descendantArrow" presStyleLbl="bgAccFollowNode1" presStyleIdx="2" presStyleCnt="3"/>
      <dgm:spPr/>
    </dgm:pt>
  </dgm:ptLst>
  <dgm:cxnLst>
    <dgm:cxn modelId="{3681C813-3F9D-4766-8A95-B6B378E64417}" srcId="{99B2D111-9CC6-4B5E-9858-2C7ED9065FF5}" destId="{FD6341EF-56BC-4670-9C25-AE0C3CFF2B83}" srcOrd="0" destOrd="0" parTransId="{AFF93D19-233B-461D-A304-1EDABEB9E747}" sibTransId="{E15A584A-F708-4B8F-8DC3-A9B5D35D3935}"/>
    <dgm:cxn modelId="{421C5217-1E28-4BB7-A80F-D87655EBB3D3}" type="presOf" srcId="{162B8331-0D9D-456B-A5F0-30CC37E9E5E4}" destId="{488A7CB0-1942-42E0-9632-52CA273C3459}" srcOrd="0" destOrd="0" presId="urn:microsoft.com/office/officeart/2016/7/layout/VerticalDownArrowProcess"/>
    <dgm:cxn modelId="{7E81111E-BCBD-49FC-9D58-5D70E769D5F6}" type="presOf" srcId="{574BEE4B-1C1A-4D64-BF64-FD490968F4EA}" destId="{870684EA-CE2B-4EC2-9894-1BCDE783F809}" srcOrd="1" destOrd="0" presId="urn:microsoft.com/office/officeart/2016/7/layout/VerticalDownArrowProcess"/>
    <dgm:cxn modelId="{9065C723-2EDD-4FAC-96BC-19D1518F6268}" type="presOf" srcId="{99B2D111-9CC6-4B5E-9858-2C7ED9065FF5}" destId="{27384C2A-0D33-4027-825C-F1C2B2208394}" srcOrd="0" destOrd="0" presId="urn:microsoft.com/office/officeart/2016/7/layout/VerticalDownArrowProcess"/>
    <dgm:cxn modelId="{6E52EB27-C48A-4755-920F-B87045889D26}" srcId="{639C5895-5B0C-4BD4-BD90-CFF733EA452E}" destId="{DF040D5A-EAF5-41B3-AA9B-6FA05A14B30F}" srcOrd="0" destOrd="0" parTransId="{07048729-4C2C-4AB6-9412-6770C789434A}" sibTransId="{262B0E5E-FB0C-49A5-9ABE-35D38267F689}"/>
    <dgm:cxn modelId="{80208D29-22C9-414B-B99C-E33E9F743951}" srcId="{574BEE4B-1C1A-4D64-BF64-FD490968F4EA}" destId="{C2433B5F-7F45-413A-92D7-933FF769FCC3}" srcOrd="0" destOrd="0" parTransId="{7B2BF86A-4892-4E8D-883E-185D0D2891FF}" sibTransId="{BB2C9101-84D8-4FF9-BC5C-6837AF09CEC4}"/>
    <dgm:cxn modelId="{98427D32-66DC-408E-A114-49B0456215AA}" srcId="{639C5895-5B0C-4BD4-BD90-CFF733EA452E}" destId="{99B2D111-9CC6-4B5E-9858-2C7ED9065FF5}" srcOrd="2" destOrd="0" parTransId="{F8BD0543-7152-49A2-8A2B-279F88F4C43E}" sibTransId="{248D707F-D2D0-4C2E-84DB-8247B0DAC133}"/>
    <dgm:cxn modelId="{4338C439-0980-4350-AC45-3DFFC7F24A09}" srcId="{DF040D5A-EAF5-41B3-AA9B-6FA05A14B30F}" destId="{162B8331-0D9D-456B-A5F0-30CC37E9E5E4}" srcOrd="0" destOrd="0" parTransId="{C9C29FDE-1B8C-4928-9C8D-F84D901FC4D9}" sibTransId="{1F95A6F4-F7AC-450D-AC43-CB2F1FC8930B}"/>
    <dgm:cxn modelId="{7C423B40-BE22-4770-8571-68B1B43BFE79}" srcId="{639C5895-5B0C-4BD4-BD90-CFF733EA452E}" destId="{574BEE4B-1C1A-4D64-BF64-FD490968F4EA}" srcOrd="1" destOrd="0" parTransId="{8AC03243-6C32-47DD-ADB7-AC2E667ED6C7}" sibTransId="{F9B63A2F-BBCD-4D3B-B320-10314EEEEC55}"/>
    <dgm:cxn modelId="{6EB15D40-4A53-45CD-B2A8-B0CF922CC889}" type="presOf" srcId="{DF040D5A-EAF5-41B3-AA9B-6FA05A14B30F}" destId="{5F900E7B-13E0-47C9-9E1B-8B641B287A4B}" srcOrd="1" destOrd="0" presId="urn:microsoft.com/office/officeart/2016/7/layout/VerticalDownArrowProcess"/>
    <dgm:cxn modelId="{82082A43-4B4F-4FDF-BD3F-5934EC06B932}" type="presOf" srcId="{FD6341EF-56BC-4670-9C25-AE0C3CFF2B83}" destId="{9CC3E1A6-8599-44CB-93B0-5DF2A2A5AFE9}" srcOrd="0" destOrd="0" presId="urn:microsoft.com/office/officeart/2016/7/layout/VerticalDownArrowProcess"/>
    <dgm:cxn modelId="{7A52194E-FC24-4104-875F-21DA3AC7939A}" type="presOf" srcId="{C2433B5F-7F45-413A-92D7-933FF769FCC3}" destId="{08444D67-D973-44C1-8A1F-EA4BE89C6879}" srcOrd="0" destOrd="0" presId="urn:microsoft.com/office/officeart/2016/7/layout/VerticalDownArrowProcess"/>
    <dgm:cxn modelId="{EDBA3E76-8191-45C8-A12E-8719F34D75AF}" type="presOf" srcId="{574BEE4B-1C1A-4D64-BF64-FD490968F4EA}" destId="{7A11B41B-5326-4425-A029-791531BBC9E1}" srcOrd="0" destOrd="0" presId="urn:microsoft.com/office/officeart/2016/7/layout/VerticalDownArrowProcess"/>
    <dgm:cxn modelId="{3B49FE93-1EB1-46F3-BE87-63769A8C1712}" type="presOf" srcId="{639C5895-5B0C-4BD4-BD90-CFF733EA452E}" destId="{1AC2AE83-A80F-4FF3-814B-AC6DC46723A7}" srcOrd="0" destOrd="0" presId="urn:microsoft.com/office/officeart/2016/7/layout/VerticalDownArrowProcess"/>
    <dgm:cxn modelId="{9B6246EB-8AB0-42A3-9385-74C62BBDF223}" type="presOf" srcId="{DF040D5A-EAF5-41B3-AA9B-6FA05A14B30F}" destId="{6934BF09-B29F-40D7-AFE8-5D0B75D1D90B}" srcOrd="0" destOrd="0" presId="urn:microsoft.com/office/officeart/2016/7/layout/VerticalDownArrowProcess"/>
    <dgm:cxn modelId="{DFEBFA1A-0A51-4553-A2CF-1A023560CB7D}" type="presParOf" srcId="{1AC2AE83-A80F-4FF3-814B-AC6DC46723A7}" destId="{F16DAA92-0F9E-4077-AB13-5B953F2D9195}" srcOrd="0" destOrd="0" presId="urn:microsoft.com/office/officeart/2016/7/layout/VerticalDownArrowProcess"/>
    <dgm:cxn modelId="{6B24E00F-8A1E-4D07-8A3D-5626BB6ED58F}" type="presParOf" srcId="{F16DAA92-0F9E-4077-AB13-5B953F2D9195}" destId="{27384C2A-0D33-4027-825C-F1C2B2208394}" srcOrd="0" destOrd="0" presId="urn:microsoft.com/office/officeart/2016/7/layout/VerticalDownArrowProcess"/>
    <dgm:cxn modelId="{2EF941A6-56FC-4D15-8C61-5D1A0C3E40D0}" type="presParOf" srcId="{F16DAA92-0F9E-4077-AB13-5B953F2D9195}" destId="{9CC3E1A6-8599-44CB-93B0-5DF2A2A5AFE9}" srcOrd="1" destOrd="0" presId="urn:microsoft.com/office/officeart/2016/7/layout/VerticalDownArrowProcess"/>
    <dgm:cxn modelId="{734B1E0D-C976-488B-B9DE-9424AB07353D}" type="presParOf" srcId="{1AC2AE83-A80F-4FF3-814B-AC6DC46723A7}" destId="{E07B17CC-C44D-4A54-B8DF-FCAF40E10C30}" srcOrd="1" destOrd="0" presId="urn:microsoft.com/office/officeart/2016/7/layout/VerticalDownArrowProcess"/>
    <dgm:cxn modelId="{83CBAB5E-D0F9-43CE-A0B3-B52FB68A83ED}" type="presParOf" srcId="{1AC2AE83-A80F-4FF3-814B-AC6DC46723A7}" destId="{1BD3CE35-BDBC-448C-B16D-62D4FF7BB314}" srcOrd="2" destOrd="0" presId="urn:microsoft.com/office/officeart/2016/7/layout/VerticalDownArrowProcess"/>
    <dgm:cxn modelId="{0E5A95CE-D75D-46ED-9089-492866A3EBFB}" type="presParOf" srcId="{1BD3CE35-BDBC-448C-B16D-62D4FF7BB314}" destId="{7A11B41B-5326-4425-A029-791531BBC9E1}" srcOrd="0" destOrd="0" presId="urn:microsoft.com/office/officeart/2016/7/layout/VerticalDownArrowProcess"/>
    <dgm:cxn modelId="{B764D41D-04D2-489B-B78F-0A40786539DF}" type="presParOf" srcId="{1BD3CE35-BDBC-448C-B16D-62D4FF7BB314}" destId="{870684EA-CE2B-4EC2-9894-1BCDE783F809}" srcOrd="1" destOrd="0" presId="urn:microsoft.com/office/officeart/2016/7/layout/VerticalDownArrowProcess"/>
    <dgm:cxn modelId="{6C554C1E-F1A2-43E7-A17E-281329C3BDFC}" type="presParOf" srcId="{1BD3CE35-BDBC-448C-B16D-62D4FF7BB314}" destId="{08444D67-D973-44C1-8A1F-EA4BE89C6879}" srcOrd="2" destOrd="0" presId="urn:microsoft.com/office/officeart/2016/7/layout/VerticalDownArrowProcess"/>
    <dgm:cxn modelId="{F344F7F3-72AC-4512-AC42-94BBB4E84253}" type="presParOf" srcId="{1AC2AE83-A80F-4FF3-814B-AC6DC46723A7}" destId="{F222FD2E-928E-4AE0-AFF4-B9767B34590E}" srcOrd="3" destOrd="0" presId="urn:microsoft.com/office/officeart/2016/7/layout/VerticalDownArrowProcess"/>
    <dgm:cxn modelId="{BEFEA35F-D670-4BF7-BBA8-C21770FC7A6E}" type="presParOf" srcId="{1AC2AE83-A80F-4FF3-814B-AC6DC46723A7}" destId="{FF2483E1-F60B-4E52-A5E1-D686AB20AD1B}" srcOrd="4" destOrd="0" presId="urn:microsoft.com/office/officeart/2016/7/layout/VerticalDownArrowProcess"/>
    <dgm:cxn modelId="{A97DC5C9-9383-4C52-B5D4-EA6CCAE02A0B}" type="presParOf" srcId="{FF2483E1-F60B-4E52-A5E1-D686AB20AD1B}" destId="{6934BF09-B29F-40D7-AFE8-5D0B75D1D90B}" srcOrd="0" destOrd="0" presId="urn:microsoft.com/office/officeart/2016/7/layout/VerticalDownArrowProcess"/>
    <dgm:cxn modelId="{B43601FF-6B2C-4465-80A0-3DBC3890D53E}" type="presParOf" srcId="{FF2483E1-F60B-4E52-A5E1-D686AB20AD1B}" destId="{5F900E7B-13E0-47C9-9E1B-8B641B287A4B}" srcOrd="1" destOrd="0" presId="urn:microsoft.com/office/officeart/2016/7/layout/VerticalDownArrowProcess"/>
    <dgm:cxn modelId="{650077C5-3182-4133-94F2-DCF65E279F2A}" type="presParOf" srcId="{FF2483E1-F60B-4E52-A5E1-D686AB20AD1B}" destId="{488A7CB0-1942-42E0-9632-52CA273C345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39C5895-5B0C-4BD4-BD90-CFF733EA452E}"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DF040D5A-EAF5-41B3-AA9B-6FA05A14B30F}">
      <dgm:prSet/>
      <dgm:spPr/>
      <dgm:t>
        <a:bodyPr/>
        <a:lstStyle/>
        <a:p>
          <a:r>
            <a:rPr lang="en-US"/>
            <a:t>Step 1.</a:t>
          </a:r>
        </a:p>
      </dgm:t>
    </dgm:pt>
    <dgm:pt modelId="{07048729-4C2C-4AB6-9412-6770C789434A}" type="parTrans" cxnId="{6E52EB27-C48A-4755-920F-B87045889D26}">
      <dgm:prSet/>
      <dgm:spPr/>
      <dgm:t>
        <a:bodyPr/>
        <a:lstStyle/>
        <a:p>
          <a:endParaRPr lang="en-US"/>
        </a:p>
      </dgm:t>
    </dgm:pt>
    <dgm:pt modelId="{262B0E5E-FB0C-49A5-9ABE-35D38267F689}" type="sibTrans" cxnId="{6E52EB27-C48A-4755-920F-B87045889D26}">
      <dgm:prSet/>
      <dgm:spPr/>
      <dgm:t>
        <a:bodyPr/>
        <a:lstStyle/>
        <a:p>
          <a:endParaRPr lang="en-US"/>
        </a:p>
      </dgm:t>
    </dgm:pt>
    <dgm:pt modelId="{162B8331-0D9D-456B-A5F0-30CC37E9E5E4}">
      <dgm:prSet/>
      <dgm:spPr>
        <a:blipFill>
          <a:blip xmlns:r="http://schemas.openxmlformats.org/officeDocument/2006/relationships" r:embed="rId1"/>
          <a:stretch>
            <a:fillRect/>
          </a:stretch>
        </a:blipFill>
      </dgm:spPr>
      <dgm:t>
        <a:bodyPr/>
        <a:lstStyle/>
        <a:p>
          <a:r>
            <a:rPr lang="en-US">
              <a:noFill/>
            </a:rPr>
            <a:t> </a:t>
          </a:r>
        </a:p>
      </dgm:t>
    </dgm:pt>
    <dgm:pt modelId="{C9C29FDE-1B8C-4928-9C8D-F84D901FC4D9}" type="parTrans" cxnId="{4338C439-0980-4350-AC45-3DFFC7F24A09}">
      <dgm:prSet/>
      <dgm:spPr/>
      <dgm:t>
        <a:bodyPr/>
        <a:lstStyle/>
        <a:p>
          <a:endParaRPr lang="en-US"/>
        </a:p>
      </dgm:t>
    </dgm:pt>
    <dgm:pt modelId="{1F95A6F4-F7AC-450D-AC43-CB2F1FC8930B}" type="sibTrans" cxnId="{4338C439-0980-4350-AC45-3DFFC7F24A09}">
      <dgm:prSet/>
      <dgm:spPr/>
      <dgm:t>
        <a:bodyPr/>
        <a:lstStyle/>
        <a:p>
          <a:endParaRPr lang="en-US"/>
        </a:p>
      </dgm:t>
    </dgm:pt>
    <dgm:pt modelId="{574BEE4B-1C1A-4D64-BF64-FD490968F4EA}">
      <dgm:prSet/>
      <dgm:spPr/>
      <dgm:t>
        <a:bodyPr/>
        <a:lstStyle/>
        <a:p>
          <a:r>
            <a:rPr lang="en-US"/>
            <a:t>Step 2.</a:t>
          </a:r>
        </a:p>
      </dgm:t>
    </dgm:pt>
    <dgm:pt modelId="{8AC03243-6C32-47DD-ADB7-AC2E667ED6C7}" type="parTrans" cxnId="{7C423B40-BE22-4770-8571-68B1B43BFE79}">
      <dgm:prSet/>
      <dgm:spPr/>
      <dgm:t>
        <a:bodyPr/>
        <a:lstStyle/>
        <a:p>
          <a:endParaRPr lang="en-US"/>
        </a:p>
      </dgm:t>
    </dgm:pt>
    <dgm:pt modelId="{F9B63A2F-BBCD-4D3B-B320-10314EEEEC55}" type="sibTrans" cxnId="{7C423B40-BE22-4770-8571-68B1B43BFE79}">
      <dgm:prSet/>
      <dgm:spPr/>
      <dgm:t>
        <a:bodyPr/>
        <a:lstStyle/>
        <a:p>
          <a:endParaRPr lang="en-US"/>
        </a:p>
      </dgm:t>
    </dgm:pt>
    <dgm:pt modelId="{C2433B5F-7F45-413A-92D7-933FF769FCC3}">
      <dgm:prSet/>
      <dgm:spPr/>
      <dgm:t>
        <a:bodyPr/>
        <a:lstStyle/>
        <a:p>
          <a:pPr>
            <a:lnSpc>
              <a:spcPct val="100000"/>
            </a:lnSpc>
          </a:pPr>
          <a:r>
            <a:rPr lang="en-US" dirty="0"/>
            <a:t>Repeat step 1 until no digits in the number given are left.</a:t>
          </a:r>
        </a:p>
      </dgm:t>
    </dgm:pt>
    <dgm:pt modelId="{7B2BF86A-4892-4E8D-883E-185D0D2891FF}" type="parTrans" cxnId="{80208D29-22C9-414B-B99C-E33E9F743951}">
      <dgm:prSet/>
      <dgm:spPr/>
      <dgm:t>
        <a:bodyPr/>
        <a:lstStyle/>
        <a:p>
          <a:endParaRPr lang="en-US"/>
        </a:p>
      </dgm:t>
    </dgm:pt>
    <dgm:pt modelId="{BB2C9101-84D8-4FF9-BC5C-6837AF09CEC4}" type="sibTrans" cxnId="{80208D29-22C9-414B-B99C-E33E9F743951}">
      <dgm:prSet/>
      <dgm:spPr/>
      <dgm:t>
        <a:bodyPr/>
        <a:lstStyle/>
        <a:p>
          <a:endParaRPr lang="en-US"/>
        </a:p>
      </dgm:t>
    </dgm:pt>
    <dgm:pt modelId="{99B2D111-9CC6-4B5E-9858-2C7ED9065FF5}">
      <dgm:prSet/>
      <dgm:spPr/>
      <dgm:t>
        <a:bodyPr/>
        <a:lstStyle/>
        <a:p>
          <a:r>
            <a:rPr lang="en-US"/>
            <a:t>Step 3.</a:t>
          </a:r>
        </a:p>
      </dgm:t>
    </dgm:pt>
    <dgm:pt modelId="{F8BD0543-7152-49A2-8A2B-279F88F4C43E}" type="parTrans" cxnId="{98427D32-66DC-408E-A114-49B0456215AA}">
      <dgm:prSet/>
      <dgm:spPr/>
      <dgm:t>
        <a:bodyPr/>
        <a:lstStyle/>
        <a:p>
          <a:endParaRPr lang="en-US"/>
        </a:p>
      </dgm:t>
    </dgm:pt>
    <dgm:pt modelId="{248D707F-D2D0-4C2E-84DB-8247B0DAC133}" type="sibTrans" cxnId="{98427D32-66DC-408E-A114-49B0456215AA}">
      <dgm:prSet/>
      <dgm:spPr/>
      <dgm:t>
        <a:bodyPr/>
        <a:lstStyle/>
        <a:p>
          <a:endParaRPr lang="en-US"/>
        </a:p>
      </dgm:t>
    </dgm:pt>
    <dgm:pt modelId="{FD6341EF-56BC-4670-9C25-AE0C3CFF2B83}">
      <dgm:prSet/>
      <dgm:spPr/>
      <dgm:t>
        <a:bodyPr/>
        <a:lstStyle/>
        <a:p>
          <a:pPr>
            <a:lnSpc>
              <a:spcPct val="100000"/>
            </a:lnSpc>
          </a:pPr>
          <a:r>
            <a:rPr lang="en-US" dirty="0"/>
            <a:t>Add all the recorded values together to obtain the equivalent decimal value.</a:t>
          </a:r>
        </a:p>
      </dgm:t>
    </dgm:pt>
    <dgm:pt modelId="{AFF93D19-233B-461D-A304-1EDABEB9E747}" type="parTrans" cxnId="{3681C813-3F9D-4766-8A95-B6B378E64417}">
      <dgm:prSet/>
      <dgm:spPr/>
      <dgm:t>
        <a:bodyPr/>
        <a:lstStyle/>
        <a:p>
          <a:endParaRPr lang="en-US"/>
        </a:p>
      </dgm:t>
    </dgm:pt>
    <dgm:pt modelId="{E15A584A-F708-4B8F-8DC3-A9B5D35D3935}" type="sibTrans" cxnId="{3681C813-3F9D-4766-8A95-B6B378E64417}">
      <dgm:prSet/>
      <dgm:spPr/>
      <dgm:t>
        <a:bodyPr/>
        <a:lstStyle/>
        <a:p>
          <a:endParaRPr lang="en-US"/>
        </a:p>
      </dgm:t>
    </dgm:pt>
    <dgm:pt modelId="{1AC2AE83-A80F-4FF3-814B-AC6DC46723A7}" type="pres">
      <dgm:prSet presAssocID="{639C5895-5B0C-4BD4-BD90-CFF733EA452E}" presName="Name0" presStyleCnt="0">
        <dgm:presLayoutVars>
          <dgm:dir/>
          <dgm:animLvl val="lvl"/>
          <dgm:resizeHandles val="exact"/>
        </dgm:presLayoutVars>
      </dgm:prSet>
      <dgm:spPr/>
    </dgm:pt>
    <dgm:pt modelId="{F16DAA92-0F9E-4077-AB13-5B953F2D9195}" type="pres">
      <dgm:prSet presAssocID="{99B2D111-9CC6-4B5E-9858-2C7ED9065FF5}" presName="boxAndChildren" presStyleCnt="0"/>
      <dgm:spPr/>
    </dgm:pt>
    <dgm:pt modelId="{27384C2A-0D33-4027-825C-F1C2B2208394}" type="pres">
      <dgm:prSet presAssocID="{99B2D111-9CC6-4B5E-9858-2C7ED9065FF5}" presName="parentTextBox" presStyleLbl="alignNode1" presStyleIdx="0" presStyleCnt="3"/>
      <dgm:spPr/>
    </dgm:pt>
    <dgm:pt modelId="{9CC3E1A6-8599-44CB-93B0-5DF2A2A5AFE9}" type="pres">
      <dgm:prSet presAssocID="{99B2D111-9CC6-4B5E-9858-2C7ED9065FF5}" presName="descendantBox" presStyleLbl="bgAccFollowNode1" presStyleIdx="0" presStyleCnt="3"/>
      <dgm:spPr/>
    </dgm:pt>
    <dgm:pt modelId="{E07B17CC-C44D-4A54-B8DF-FCAF40E10C30}" type="pres">
      <dgm:prSet presAssocID="{F9B63A2F-BBCD-4D3B-B320-10314EEEEC55}" presName="sp" presStyleCnt="0"/>
      <dgm:spPr/>
    </dgm:pt>
    <dgm:pt modelId="{1BD3CE35-BDBC-448C-B16D-62D4FF7BB314}" type="pres">
      <dgm:prSet presAssocID="{574BEE4B-1C1A-4D64-BF64-FD490968F4EA}" presName="arrowAndChildren" presStyleCnt="0"/>
      <dgm:spPr/>
    </dgm:pt>
    <dgm:pt modelId="{7A11B41B-5326-4425-A029-791531BBC9E1}" type="pres">
      <dgm:prSet presAssocID="{574BEE4B-1C1A-4D64-BF64-FD490968F4EA}" presName="parentTextArrow" presStyleLbl="node1" presStyleIdx="0" presStyleCnt="0"/>
      <dgm:spPr/>
    </dgm:pt>
    <dgm:pt modelId="{870684EA-CE2B-4EC2-9894-1BCDE783F809}" type="pres">
      <dgm:prSet presAssocID="{574BEE4B-1C1A-4D64-BF64-FD490968F4EA}" presName="arrow" presStyleLbl="alignNode1" presStyleIdx="1" presStyleCnt="3"/>
      <dgm:spPr/>
    </dgm:pt>
    <dgm:pt modelId="{08444D67-D973-44C1-8A1F-EA4BE89C6879}" type="pres">
      <dgm:prSet presAssocID="{574BEE4B-1C1A-4D64-BF64-FD490968F4EA}" presName="descendantArrow" presStyleLbl="bgAccFollowNode1" presStyleIdx="1" presStyleCnt="3"/>
      <dgm:spPr/>
    </dgm:pt>
    <dgm:pt modelId="{F222FD2E-928E-4AE0-AFF4-B9767B34590E}" type="pres">
      <dgm:prSet presAssocID="{262B0E5E-FB0C-49A5-9ABE-35D38267F689}" presName="sp" presStyleCnt="0"/>
      <dgm:spPr/>
    </dgm:pt>
    <dgm:pt modelId="{FF2483E1-F60B-4E52-A5E1-D686AB20AD1B}" type="pres">
      <dgm:prSet presAssocID="{DF040D5A-EAF5-41B3-AA9B-6FA05A14B30F}" presName="arrowAndChildren" presStyleCnt="0"/>
      <dgm:spPr/>
    </dgm:pt>
    <dgm:pt modelId="{6934BF09-B29F-40D7-AFE8-5D0B75D1D90B}" type="pres">
      <dgm:prSet presAssocID="{DF040D5A-EAF5-41B3-AA9B-6FA05A14B30F}" presName="parentTextArrow" presStyleLbl="node1" presStyleIdx="0" presStyleCnt="0"/>
      <dgm:spPr/>
    </dgm:pt>
    <dgm:pt modelId="{5F900E7B-13E0-47C9-9E1B-8B641B287A4B}" type="pres">
      <dgm:prSet presAssocID="{DF040D5A-EAF5-41B3-AA9B-6FA05A14B30F}" presName="arrow" presStyleLbl="alignNode1" presStyleIdx="2" presStyleCnt="3"/>
      <dgm:spPr/>
    </dgm:pt>
    <dgm:pt modelId="{488A7CB0-1942-42E0-9632-52CA273C3459}" type="pres">
      <dgm:prSet presAssocID="{DF040D5A-EAF5-41B3-AA9B-6FA05A14B30F}" presName="descendantArrow" presStyleLbl="bgAccFollowNode1" presStyleIdx="2" presStyleCnt="3"/>
      <dgm:spPr/>
    </dgm:pt>
  </dgm:ptLst>
  <dgm:cxnLst>
    <dgm:cxn modelId="{3681C813-3F9D-4766-8A95-B6B378E64417}" srcId="{99B2D111-9CC6-4B5E-9858-2C7ED9065FF5}" destId="{FD6341EF-56BC-4670-9C25-AE0C3CFF2B83}" srcOrd="0" destOrd="0" parTransId="{AFF93D19-233B-461D-A304-1EDABEB9E747}" sibTransId="{E15A584A-F708-4B8F-8DC3-A9B5D35D3935}"/>
    <dgm:cxn modelId="{421C5217-1E28-4BB7-A80F-D87655EBB3D3}" type="presOf" srcId="{162B8331-0D9D-456B-A5F0-30CC37E9E5E4}" destId="{488A7CB0-1942-42E0-9632-52CA273C3459}" srcOrd="0" destOrd="0" presId="urn:microsoft.com/office/officeart/2016/7/layout/VerticalDownArrowProcess"/>
    <dgm:cxn modelId="{7E81111E-BCBD-49FC-9D58-5D70E769D5F6}" type="presOf" srcId="{574BEE4B-1C1A-4D64-BF64-FD490968F4EA}" destId="{870684EA-CE2B-4EC2-9894-1BCDE783F809}" srcOrd="1" destOrd="0" presId="urn:microsoft.com/office/officeart/2016/7/layout/VerticalDownArrowProcess"/>
    <dgm:cxn modelId="{9065C723-2EDD-4FAC-96BC-19D1518F6268}" type="presOf" srcId="{99B2D111-9CC6-4B5E-9858-2C7ED9065FF5}" destId="{27384C2A-0D33-4027-825C-F1C2B2208394}" srcOrd="0" destOrd="0" presId="urn:microsoft.com/office/officeart/2016/7/layout/VerticalDownArrowProcess"/>
    <dgm:cxn modelId="{6E52EB27-C48A-4755-920F-B87045889D26}" srcId="{639C5895-5B0C-4BD4-BD90-CFF733EA452E}" destId="{DF040D5A-EAF5-41B3-AA9B-6FA05A14B30F}" srcOrd="0" destOrd="0" parTransId="{07048729-4C2C-4AB6-9412-6770C789434A}" sibTransId="{262B0E5E-FB0C-49A5-9ABE-35D38267F689}"/>
    <dgm:cxn modelId="{80208D29-22C9-414B-B99C-E33E9F743951}" srcId="{574BEE4B-1C1A-4D64-BF64-FD490968F4EA}" destId="{C2433B5F-7F45-413A-92D7-933FF769FCC3}" srcOrd="0" destOrd="0" parTransId="{7B2BF86A-4892-4E8D-883E-185D0D2891FF}" sibTransId="{BB2C9101-84D8-4FF9-BC5C-6837AF09CEC4}"/>
    <dgm:cxn modelId="{98427D32-66DC-408E-A114-49B0456215AA}" srcId="{639C5895-5B0C-4BD4-BD90-CFF733EA452E}" destId="{99B2D111-9CC6-4B5E-9858-2C7ED9065FF5}" srcOrd="2" destOrd="0" parTransId="{F8BD0543-7152-49A2-8A2B-279F88F4C43E}" sibTransId="{248D707F-D2D0-4C2E-84DB-8247B0DAC133}"/>
    <dgm:cxn modelId="{4338C439-0980-4350-AC45-3DFFC7F24A09}" srcId="{DF040D5A-EAF5-41B3-AA9B-6FA05A14B30F}" destId="{162B8331-0D9D-456B-A5F0-30CC37E9E5E4}" srcOrd="0" destOrd="0" parTransId="{C9C29FDE-1B8C-4928-9C8D-F84D901FC4D9}" sibTransId="{1F95A6F4-F7AC-450D-AC43-CB2F1FC8930B}"/>
    <dgm:cxn modelId="{7C423B40-BE22-4770-8571-68B1B43BFE79}" srcId="{639C5895-5B0C-4BD4-BD90-CFF733EA452E}" destId="{574BEE4B-1C1A-4D64-BF64-FD490968F4EA}" srcOrd="1" destOrd="0" parTransId="{8AC03243-6C32-47DD-ADB7-AC2E667ED6C7}" sibTransId="{F9B63A2F-BBCD-4D3B-B320-10314EEEEC55}"/>
    <dgm:cxn modelId="{6EB15D40-4A53-45CD-B2A8-B0CF922CC889}" type="presOf" srcId="{DF040D5A-EAF5-41B3-AA9B-6FA05A14B30F}" destId="{5F900E7B-13E0-47C9-9E1B-8B641B287A4B}" srcOrd="1" destOrd="0" presId="urn:microsoft.com/office/officeart/2016/7/layout/VerticalDownArrowProcess"/>
    <dgm:cxn modelId="{82082A43-4B4F-4FDF-BD3F-5934EC06B932}" type="presOf" srcId="{FD6341EF-56BC-4670-9C25-AE0C3CFF2B83}" destId="{9CC3E1A6-8599-44CB-93B0-5DF2A2A5AFE9}" srcOrd="0" destOrd="0" presId="urn:microsoft.com/office/officeart/2016/7/layout/VerticalDownArrowProcess"/>
    <dgm:cxn modelId="{7A52194E-FC24-4104-875F-21DA3AC7939A}" type="presOf" srcId="{C2433B5F-7F45-413A-92D7-933FF769FCC3}" destId="{08444D67-D973-44C1-8A1F-EA4BE89C6879}" srcOrd="0" destOrd="0" presId="urn:microsoft.com/office/officeart/2016/7/layout/VerticalDownArrowProcess"/>
    <dgm:cxn modelId="{EDBA3E76-8191-45C8-A12E-8719F34D75AF}" type="presOf" srcId="{574BEE4B-1C1A-4D64-BF64-FD490968F4EA}" destId="{7A11B41B-5326-4425-A029-791531BBC9E1}" srcOrd="0" destOrd="0" presId="urn:microsoft.com/office/officeart/2016/7/layout/VerticalDownArrowProcess"/>
    <dgm:cxn modelId="{3B49FE93-1EB1-46F3-BE87-63769A8C1712}" type="presOf" srcId="{639C5895-5B0C-4BD4-BD90-CFF733EA452E}" destId="{1AC2AE83-A80F-4FF3-814B-AC6DC46723A7}" srcOrd="0" destOrd="0" presId="urn:microsoft.com/office/officeart/2016/7/layout/VerticalDownArrowProcess"/>
    <dgm:cxn modelId="{9B6246EB-8AB0-42A3-9385-74C62BBDF223}" type="presOf" srcId="{DF040D5A-EAF5-41B3-AA9B-6FA05A14B30F}" destId="{6934BF09-B29F-40D7-AFE8-5D0B75D1D90B}" srcOrd="0" destOrd="0" presId="urn:microsoft.com/office/officeart/2016/7/layout/VerticalDownArrowProcess"/>
    <dgm:cxn modelId="{DFEBFA1A-0A51-4553-A2CF-1A023560CB7D}" type="presParOf" srcId="{1AC2AE83-A80F-4FF3-814B-AC6DC46723A7}" destId="{F16DAA92-0F9E-4077-AB13-5B953F2D9195}" srcOrd="0" destOrd="0" presId="urn:microsoft.com/office/officeart/2016/7/layout/VerticalDownArrowProcess"/>
    <dgm:cxn modelId="{6B24E00F-8A1E-4D07-8A3D-5626BB6ED58F}" type="presParOf" srcId="{F16DAA92-0F9E-4077-AB13-5B953F2D9195}" destId="{27384C2A-0D33-4027-825C-F1C2B2208394}" srcOrd="0" destOrd="0" presId="urn:microsoft.com/office/officeart/2016/7/layout/VerticalDownArrowProcess"/>
    <dgm:cxn modelId="{2EF941A6-56FC-4D15-8C61-5D1A0C3E40D0}" type="presParOf" srcId="{F16DAA92-0F9E-4077-AB13-5B953F2D9195}" destId="{9CC3E1A6-8599-44CB-93B0-5DF2A2A5AFE9}" srcOrd="1" destOrd="0" presId="urn:microsoft.com/office/officeart/2016/7/layout/VerticalDownArrowProcess"/>
    <dgm:cxn modelId="{734B1E0D-C976-488B-B9DE-9424AB07353D}" type="presParOf" srcId="{1AC2AE83-A80F-4FF3-814B-AC6DC46723A7}" destId="{E07B17CC-C44D-4A54-B8DF-FCAF40E10C30}" srcOrd="1" destOrd="0" presId="urn:microsoft.com/office/officeart/2016/7/layout/VerticalDownArrowProcess"/>
    <dgm:cxn modelId="{83CBAB5E-D0F9-43CE-A0B3-B52FB68A83ED}" type="presParOf" srcId="{1AC2AE83-A80F-4FF3-814B-AC6DC46723A7}" destId="{1BD3CE35-BDBC-448C-B16D-62D4FF7BB314}" srcOrd="2" destOrd="0" presId="urn:microsoft.com/office/officeart/2016/7/layout/VerticalDownArrowProcess"/>
    <dgm:cxn modelId="{0E5A95CE-D75D-46ED-9089-492866A3EBFB}" type="presParOf" srcId="{1BD3CE35-BDBC-448C-B16D-62D4FF7BB314}" destId="{7A11B41B-5326-4425-A029-791531BBC9E1}" srcOrd="0" destOrd="0" presId="urn:microsoft.com/office/officeart/2016/7/layout/VerticalDownArrowProcess"/>
    <dgm:cxn modelId="{B764D41D-04D2-489B-B78F-0A40786539DF}" type="presParOf" srcId="{1BD3CE35-BDBC-448C-B16D-62D4FF7BB314}" destId="{870684EA-CE2B-4EC2-9894-1BCDE783F809}" srcOrd="1" destOrd="0" presId="urn:microsoft.com/office/officeart/2016/7/layout/VerticalDownArrowProcess"/>
    <dgm:cxn modelId="{6C554C1E-F1A2-43E7-A17E-281329C3BDFC}" type="presParOf" srcId="{1BD3CE35-BDBC-448C-B16D-62D4FF7BB314}" destId="{08444D67-D973-44C1-8A1F-EA4BE89C6879}" srcOrd="2" destOrd="0" presId="urn:microsoft.com/office/officeart/2016/7/layout/VerticalDownArrowProcess"/>
    <dgm:cxn modelId="{F344F7F3-72AC-4512-AC42-94BBB4E84253}" type="presParOf" srcId="{1AC2AE83-A80F-4FF3-814B-AC6DC46723A7}" destId="{F222FD2E-928E-4AE0-AFF4-B9767B34590E}" srcOrd="3" destOrd="0" presId="urn:microsoft.com/office/officeart/2016/7/layout/VerticalDownArrowProcess"/>
    <dgm:cxn modelId="{BEFEA35F-D670-4BF7-BBA8-C21770FC7A6E}" type="presParOf" srcId="{1AC2AE83-A80F-4FF3-814B-AC6DC46723A7}" destId="{FF2483E1-F60B-4E52-A5E1-D686AB20AD1B}" srcOrd="4" destOrd="0" presId="urn:microsoft.com/office/officeart/2016/7/layout/VerticalDownArrowProcess"/>
    <dgm:cxn modelId="{A97DC5C9-9383-4C52-B5D4-EA6CCAE02A0B}" type="presParOf" srcId="{FF2483E1-F60B-4E52-A5E1-D686AB20AD1B}" destId="{6934BF09-B29F-40D7-AFE8-5D0B75D1D90B}" srcOrd="0" destOrd="0" presId="urn:microsoft.com/office/officeart/2016/7/layout/VerticalDownArrowProcess"/>
    <dgm:cxn modelId="{B43601FF-6B2C-4465-80A0-3DBC3890D53E}" type="presParOf" srcId="{FF2483E1-F60B-4E52-A5E1-D686AB20AD1B}" destId="{5F900E7B-13E0-47C9-9E1B-8B641B287A4B}" srcOrd="1" destOrd="0" presId="urn:microsoft.com/office/officeart/2016/7/layout/VerticalDownArrowProcess"/>
    <dgm:cxn modelId="{650077C5-3182-4133-94F2-DCF65E279F2A}" type="presParOf" srcId="{FF2483E1-F60B-4E52-A5E1-D686AB20AD1B}" destId="{488A7CB0-1942-42E0-9632-52CA273C345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4FE65-8917-4A90-9E56-04DDEC66416C}"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43B6788F-6DAB-4929-8292-D53745283E39}">
      <dgm:prSet/>
      <dgm:spPr/>
      <dgm:t>
        <a:bodyPr/>
        <a:lstStyle/>
        <a:p>
          <a:r>
            <a:rPr lang="en-US"/>
            <a:t>Signed-Magnitude (SM) Notation</a:t>
          </a:r>
        </a:p>
      </dgm:t>
    </dgm:pt>
    <dgm:pt modelId="{D222EDF5-C767-4D7B-946E-4CBD37C6E514}" type="parTrans" cxnId="{0AEE3128-3833-49FF-83B0-3E3B36F67695}">
      <dgm:prSet/>
      <dgm:spPr/>
      <dgm:t>
        <a:bodyPr/>
        <a:lstStyle/>
        <a:p>
          <a:endParaRPr lang="en-US"/>
        </a:p>
      </dgm:t>
    </dgm:pt>
    <dgm:pt modelId="{A3CAE131-38F2-43A2-9F66-6D49377F979D}" type="sibTrans" cxnId="{0AEE3128-3833-49FF-83B0-3E3B36F67695}">
      <dgm:prSet/>
      <dgm:spPr/>
      <dgm:t>
        <a:bodyPr/>
        <a:lstStyle/>
        <a:p>
          <a:endParaRPr lang="en-US"/>
        </a:p>
      </dgm:t>
    </dgm:pt>
    <dgm:pt modelId="{BBF87B3E-F964-4069-B327-8BE34FEC7816}">
      <dgm:prSet/>
      <dgm:spPr/>
      <dgm:t>
        <a:bodyPr/>
        <a:lstStyle/>
        <a:p>
          <a:r>
            <a:rPr lang="en-US"/>
            <a:t>1’s Complement</a:t>
          </a:r>
        </a:p>
      </dgm:t>
    </dgm:pt>
    <dgm:pt modelId="{22CBBA7F-1E8F-4BEE-8A85-43DF1AA31DB2}" type="parTrans" cxnId="{F694D770-A859-46B8-BB2A-E824CCA4D983}">
      <dgm:prSet/>
      <dgm:spPr/>
      <dgm:t>
        <a:bodyPr/>
        <a:lstStyle/>
        <a:p>
          <a:endParaRPr lang="en-US"/>
        </a:p>
      </dgm:t>
    </dgm:pt>
    <dgm:pt modelId="{F4AE6B69-45EB-4E06-89F1-732A060A3568}" type="sibTrans" cxnId="{F694D770-A859-46B8-BB2A-E824CCA4D983}">
      <dgm:prSet/>
      <dgm:spPr/>
      <dgm:t>
        <a:bodyPr/>
        <a:lstStyle/>
        <a:p>
          <a:endParaRPr lang="en-US"/>
        </a:p>
      </dgm:t>
    </dgm:pt>
    <dgm:pt modelId="{C8206D89-D80C-4FC8-8A89-13CE3D6121EB}">
      <dgm:prSet/>
      <dgm:spPr/>
      <dgm:t>
        <a:bodyPr/>
        <a:lstStyle/>
        <a:p>
          <a:r>
            <a:rPr lang="en-US"/>
            <a:t>2’s Complement</a:t>
          </a:r>
        </a:p>
      </dgm:t>
    </dgm:pt>
    <dgm:pt modelId="{B7AEE00C-A4E6-48FF-B68C-A76BCD224C1C}" type="parTrans" cxnId="{CF6D2A1C-385C-4FC5-A8A9-4A59B7C0CE0A}">
      <dgm:prSet/>
      <dgm:spPr/>
      <dgm:t>
        <a:bodyPr/>
        <a:lstStyle/>
        <a:p>
          <a:endParaRPr lang="en-US"/>
        </a:p>
      </dgm:t>
    </dgm:pt>
    <dgm:pt modelId="{22A1A254-2B82-46BE-81E4-A469DA8F93FA}" type="sibTrans" cxnId="{CF6D2A1C-385C-4FC5-A8A9-4A59B7C0CE0A}">
      <dgm:prSet/>
      <dgm:spPr/>
      <dgm:t>
        <a:bodyPr/>
        <a:lstStyle/>
        <a:p>
          <a:endParaRPr lang="en-US"/>
        </a:p>
      </dgm:t>
    </dgm:pt>
    <dgm:pt modelId="{76B41802-6F1C-42FB-AC5B-DB0FBB22F89B}" type="pres">
      <dgm:prSet presAssocID="{20C4FE65-8917-4A90-9E56-04DDEC66416C}" presName="vert0" presStyleCnt="0">
        <dgm:presLayoutVars>
          <dgm:dir/>
          <dgm:animOne val="branch"/>
          <dgm:animLvl val="lvl"/>
        </dgm:presLayoutVars>
      </dgm:prSet>
      <dgm:spPr/>
    </dgm:pt>
    <dgm:pt modelId="{DC745043-62B3-45FD-BCB6-ABCA22230DFE}" type="pres">
      <dgm:prSet presAssocID="{43B6788F-6DAB-4929-8292-D53745283E39}" presName="thickLine" presStyleLbl="alignNode1" presStyleIdx="0" presStyleCnt="3"/>
      <dgm:spPr/>
    </dgm:pt>
    <dgm:pt modelId="{656E06F5-193F-4D40-8864-214C91FA56D8}" type="pres">
      <dgm:prSet presAssocID="{43B6788F-6DAB-4929-8292-D53745283E39}" presName="horz1" presStyleCnt="0"/>
      <dgm:spPr/>
    </dgm:pt>
    <dgm:pt modelId="{CCE353DE-DBDC-47F2-9010-4E9125D3CC7D}" type="pres">
      <dgm:prSet presAssocID="{43B6788F-6DAB-4929-8292-D53745283E39}" presName="tx1" presStyleLbl="revTx" presStyleIdx="0" presStyleCnt="3"/>
      <dgm:spPr/>
    </dgm:pt>
    <dgm:pt modelId="{80D514F6-88D5-41F7-938B-1D0F1664BE24}" type="pres">
      <dgm:prSet presAssocID="{43B6788F-6DAB-4929-8292-D53745283E39}" presName="vert1" presStyleCnt="0"/>
      <dgm:spPr/>
    </dgm:pt>
    <dgm:pt modelId="{AD659052-FD38-4906-BC02-1E313511C149}" type="pres">
      <dgm:prSet presAssocID="{BBF87B3E-F964-4069-B327-8BE34FEC7816}" presName="thickLine" presStyleLbl="alignNode1" presStyleIdx="1" presStyleCnt="3"/>
      <dgm:spPr/>
    </dgm:pt>
    <dgm:pt modelId="{46B840E2-9265-4C66-A82B-FC425782C60C}" type="pres">
      <dgm:prSet presAssocID="{BBF87B3E-F964-4069-B327-8BE34FEC7816}" presName="horz1" presStyleCnt="0"/>
      <dgm:spPr/>
    </dgm:pt>
    <dgm:pt modelId="{2E505CED-BF23-40A4-8330-CBD8759F7E45}" type="pres">
      <dgm:prSet presAssocID="{BBF87B3E-F964-4069-B327-8BE34FEC7816}" presName="tx1" presStyleLbl="revTx" presStyleIdx="1" presStyleCnt="3"/>
      <dgm:spPr/>
    </dgm:pt>
    <dgm:pt modelId="{74362DA3-94EC-485E-B641-EA587F16A509}" type="pres">
      <dgm:prSet presAssocID="{BBF87B3E-F964-4069-B327-8BE34FEC7816}" presName="vert1" presStyleCnt="0"/>
      <dgm:spPr/>
    </dgm:pt>
    <dgm:pt modelId="{56B66F44-B290-46D1-B4A4-B29DF84036B3}" type="pres">
      <dgm:prSet presAssocID="{C8206D89-D80C-4FC8-8A89-13CE3D6121EB}" presName="thickLine" presStyleLbl="alignNode1" presStyleIdx="2" presStyleCnt="3"/>
      <dgm:spPr/>
    </dgm:pt>
    <dgm:pt modelId="{61C08CEF-BBD9-4C87-A0D6-B72DC22F61A1}" type="pres">
      <dgm:prSet presAssocID="{C8206D89-D80C-4FC8-8A89-13CE3D6121EB}" presName="horz1" presStyleCnt="0"/>
      <dgm:spPr/>
    </dgm:pt>
    <dgm:pt modelId="{8C3E0370-EA0A-433E-9462-057480C2FADA}" type="pres">
      <dgm:prSet presAssocID="{C8206D89-D80C-4FC8-8A89-13CE3D6121EB}" presName="tx1" presStyleLbl="revTx" presStyleIdx="2" presStyleCnt="3"/>
      <dgm:spPr/>
    </dgm:pt>
    <dgm:pt modelId="{8EB9745E-6368-4CF5-B845-239B906ECC24}" type="pres">
      <dgm:prSet presAssocID="{C8206D89-D80C-4FC8-8A89-13CE3D6121EB}" presName="vert1" presStyleCnt="0"/>
      <dgm:spPr/>
    </dgm:pt>
  </dgm:ptLst>
  <dgm:cxnLst>
    <dgm:cxn modelId="{A02A9119-0BDA-49BE-90BE-0A023ED7463E}" type="presOf" srcId="{20C4FE65-8917-4A90-9E56-04DDEC66416C}" destId="{76B41802-6F1C-42FB-AC5B-DB0FBB22F89B}" srcOrd="0" destOrd="0" presId="urn:microsoft.com/office/officeart/2008/layout/LinedList"/>
    <dgm:cxn modelId="{CF6D2A1C-385C-4FC5-A8A9-4A59B7C0CE0A}" srcId="{20C4FE65-8917-4A90-9E56-04DDEC66416C}" destId="{C8206D89-D80C-4FC8-8A89-13CE3D6121EB}" srcOrd="2" destOrd="0" parTransId="{B7AEE00C-A4E6-48FF-B68C-A76BCD224C1C}" sibTransId="{22A1A254-2B82-46BE-81E4-A469DA8F93FA}"/>
    <dgm:cxn modelId="{0AEE3128-3833-49FF-83B0-3E3B36F67695}" srcId="{20C4FE65-8917-4A90-9E56-04DDEC66416C}" destId="{43B6788F-6DAB-4929-8292-D53745283E39}" srcOrd="0" destOrd="0" parTransId="{D222EDF5-C767-4D7B-946E-4CBD37C6E514}" sibTransId="{A3CAE131-38F2-43A2-9F66-6D49377F979D}"/>
    <dgm:cxn modelId="{F694D770-A859-46B8-BB2A-E824CCA4D983}" srcId="{20C4FE65-8917-4A90-9E56-04DDEC66416C}" destId="{BBF87B3E-F964-4069-B327-8BE34FEC7816}" srcOrd="1" destOrd="0" parTransId="{22CBBA7F-1E8F-4BEE-8A85-43DF1AA31DB2}" sibTransId="{F4AE6B69-45EB-4E06-89F1-732A060A3568}"/>
    <dgm:cxn modelId="{EC1D5B93-1C5A-4183-B010-2648E142D686}" type="presOf" srcId="{C8206D89-D80C-4FC8-8A89-13CE3D6121EB}" destId="{8C3E0370-EA0A-433E-9462-057480C2FADA}" srcOrd="0" destOrd="0" presId="urn:microsoft.com/office/officeart/2008/layout/LinedList"/>
    <dgm:cxn modelId="{2936D9AC-C114-4033-8AAF-384587FA1F86}" type="presOf" srcId="{BBF87B3E-F964-4069-B327-8BE34FEC7816}" destId="{2E505CED-BF23-40A4-8330-CBD8759F7E45}" srcOrd="0" destOrd="0" presId="urn:microsoft.com/office/officeart/2008/layout/LinedList"/>
    <dgm:cxn modelId="{92BE3FAD-A3C3-4E0C-B66D-EE367F588543}" type="presOf" srcId="{43B6788F-6DAB-4929-8292-D53745283E39}" destId="{CCE353DE-DBDC-47F2-9010-4E9125D3CC7D}" srcOrd="0" destOrd="0" presId="urn:microsoft.com/office/officeart/2008/layout/LinedList"/>
    <dgm:cxn modelId="{57C49988-65DC-4EAF-9469-27B3C0B0DC57}" type="presParOf" srcId="{76B41802-6F1C-42FB-AC5B-DB0FBB22F89B}" destId="{DC745043-62B3-45FD-BCB6-ABCA22230DFE}" srcOrd="0" destOrd="0" presId="urn:microsoft.com/office/officeart/2008/layout/LinedList"/>
    <dgm:cxn modelId="{196D280C-7D9F-4CC4-9EC4-7C092F7ECB50}" type="presParOf" srcId="{76B41802-6F1C-42FB-AC5B-DB0FBB22F89B}" destId="{656E06F5-193F-4D40-8864-214C91FA56D8}" srcOrd="1" destOrd="0" presId="urn:microsoft.com/office/officeart/2008/layout/LinedList"/>
    <dgm:cxn modelId="{C4FDA813-CF4C-4C73-A491-B06F388EE375}" type="presParOf" srcId="{656E06F5-193F-4D40-8864-214C91FA56D8}" destId="{CCE353DE-DBDC-47F2-9010-4E9125D3CC7D}" srcOrd="0" destOrd="0" presId="urn:microsoft.com/office/officeart/2008/layout/LinedList"/>
    <dgm:cxn modelId="{E35FAD34-15D3-4434-A501-8D84B0A91F29}" type="presParOf" srcId="{656E06F5-193F-4D40-8864-214C91FA56D8}" destId="{80D514F6-88D5-41F7-938B-1D0F1664BE24}" srcOrd="1" destOrd="0" presId="urn:microsoft.com/office/officeart/2008/layout/LinedList"/>
    <dgm:cxn modelId="{D0594848-882C-4DA6-B6B9-26A3183BE8E8}" type="presParOf" srcId="{76B41802-6F1C-42FB-AC5B-DB0FBB22F89B}" destId="{AD659052-FD38-4906-BC02-1E313511C149}" srcOrd="2" destOrd="0" presId="urn:microsoft.com/office/officeart/2008/layout/LinedList"/>
    <dgm:cxn modelId="{C8E07484-9AC0-4198-8182-963907C95057}" type="presParOf" srcId="{76B41802-6F1C-42FB-AC5B-DB0FBB22F89B}" destId="{46B840E2-9265-4C66-A82B-FC425782C60C}" srcOrd="3" destOrd="0" presId="urn:microsoft.com/office/officeart/2008/layout/LinedList"/>
    <dgm:cxn modelId="{D84FF69E-C79D-434E-BBD0-C9D516A26C8D}" type="presParOf" srcId="{46B840E2-9265-4C66-A82B-FC425782C60C}" destId="{2E505CED-BF23-40A4-8330-CBD8759F7E45}" srcOrd="0" destOrd="0" presId="urn:microsoft.com/office/officeart/2008/layout/LinedList"/>
    <dgm:cxn modelId="{71CBC8B4-7F6F-4EF2-BA30-F54725F12200}" type="presParOf" srcId="{46B840E2-9265-4C66-A82B-FC425782C60C}" destId="{74362DA3-94EC-485E-B641-EA587F16A509}" srcOrd="1" destOrd="0" presId="urn:microsoft.com/office/officeart/2008/layout/LinedList"/>
    <dgm:cxn modelId="{1FDFBE32-3842-4B84-A183-6BFED6F7B0E3}" type="presParOf" srcId="{76B41802-6F1C-42FB-AC5B-DB0FBB22F89B}" destId="{56B66F44-B290-46D1-B4A4-B29DF84036B3}" srcOrd="4" destOrd="0" presId="urn:microsoft.com/office/officeart/2008/layout/LinedList"/>
    <dgm:cxn modelId="{9D07FBCC-0F61-4F49-82B3-A9DCAD05BA31}" type="presParOf" srcId="{76B41802-6F1C-42FB-AC5B-DB0FBB22F89B}" destId="{61C08CEF-BBD9-4C87-A0D6-B72DC22F61A1}" srcOrd="5" destOrd="0" presId="urn:microsoft.com/office/officeart/2008/layout/LinedList"/>
    <dgm:cxn modelId="{D6C6B43A-899F-4A7A-82C5-9A78B893D993}" type="presParOf" srcId="{61C08CEF-BBD9-4C87-A0D6-B72DC22F61A1}" destId="{8C3E0370-EA0A-433E-9462-057480C2FADA}" srcOrd="0" destOrd="0" presId="urn:microsoft.com/office/officeart/2008/layout/LinedList"/>
    <dgm:cxn modelId="{4268A0F5-6EEF-457A-9A8C-38AC8DD9F08F}" type="presParOf" srcId="{61C08CEF-BBD9-4C87-A0D6-B72DC22F61A1}" destId="{8EB9745E-6368-4CF5-B845-239B906ECC2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9C5895-5B0C-4BD4-BD90-CFF733EA452E}"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DF040D5A-EAF5-41B3-AA9B-6FA05A14B30F}">
      <dgm:prSet/>
      <dgm:spPr/>
      <dgm:t>
        <a:bodyPr/>
        <a:lstStyle/>
        <a:p>
          <a:r>
            <a:rPr lang="en-US"/>
            <a:t>Step 1.</a:t>
          </a:r>
        </a:p>
      </dgm:t>
    </dgm:pt>
    <dgm:pt modelId="{07048729-4C2C-4AB6-9412-6770C789434A}" type="parTrans" cxnId="{6E52EB27-C48A-4755-920F-B87045889D26}">
      <dgm:prSet/>
      <dgm:spPr/>
      <dgm:t>
        <a:bodyPr/>
        <a:lstStyle/>
        <a:p>
          <a:endParaRPr lang="en-US"/>
        </a:p>
      </dgm:t>
    </dgm:pt>
    <dgm:pt modelId="{262B0E5E-FB0C-49A5-9ABE-35D38267F689}" type="sibTrans" cxnId="{6E52EB27-C48A-4755-920F-B87045889D26}">
      <dgm:prSet/>
      <dgm:spPr/>
      <dgm:t>
        <a:bodyPr/>
        <a:lstStyle/>
        <a:p>
          <a:endParaRPr lang="en-US"/>
        </a:p>
      </dgm:t>
    </dgm:pt>
    <mc:AlternateContent xmlns:mc="http://schemas.openxmlformats.org/markup-compatibility/2006" xmlns:a14="http://schemas.microsoft.com/office/drawing/2010/main">
      <mc:Choice Requires="a14">
        <dgm:pt modelId="{162B8331-0D9D-456B-A5F0-30CC37E9E5E4}">
          <dgm:prSet/>
          <dgm:spPr/>
          <dgm:t>
            <a:bodyPr/>
            <a:lstStyle/>
            <a:p>
              <a:pPr>
                <a:lnSpc>
                  <a:spcPct val="100000"/>
                </a:lnSpc>
              </a:pPr>
              <a:r>
                <a:rPr lang="en-US" dirty="0"/>
                <a:t>Multiply the digit value to quantity it represents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𝐵</m:t>
                      </m:r>
                    </m:e>
                    <m:sup>
                      <m:r>
                        <a:rPr lang="en-US" b="0" i="1" smtClean="0">
                          <a:latin typeface="Cambria Math" panose="02040503050406030204" pitchFamily="18" charset="0"/>
                        </a:rPr>
                        <m:t>𝑛</m:t>
                      </m:r>
                    </m:sup>
                  </m:sSup>
                </m:oMath>
              </a14:m>
              <a:r>
                <a:rPr lang="en-US" dirty="0"/>
                <a:t>) and record the value. (Recommended to start from right end.)</a:t>
              </a:r>
            </a:p>
          </dgm:t>
        </dgm:pt>
      </mc:Choice>
      <mc:Fallback xmlns="">
        <dgm:pt modelId="{162B8331-0D9D-456B-A5F0-30CC37E9E5E4}">
          <dgm:prSet/>
          <dgm:spPr/>
          <dgm:t>
            <a:bodyPr/>
            <a:lstStyle/>
            <a:p>
              <a:pPr>
                <a:lnSpc>
                  <a:spcPct val="100000"/>
                </a:lnSpc>
              </a:pPr>
              <a:r>
                <a:rPr lang="en-US" dirty="0"/>
                <a:t>Multiply the digit value to quantity it represents (</a:t>
              </a:r>
              <a:r>
                <a:rPr lang="en-US" b="0" i="0">
                  <a:latin typeface="Cambria Math" panose="02040503050406030204" pitchFamily="18" charset="0"/>
                </a:rPr>
                <a:t>𝐵^𝑛</a:t>
              </a:r>
              <a:r>
                <a:rPr lang="en-US" dirty="0"/>
                <a:t>) and record the value. (Recommended to start from right end.)</a:t>
              </a:r>
            </a:p>
          </dgm:t>
        </dgm:pt>
      </mc:Fallback>
    </mc:AlternateContent>
    <dgm:pt modelId="{C9C29FDE-1B8C-4928-9C8D-F84D901FC4D9}" type="parTrans" cxnId="{4338C439-0980-4350-AC45-3DFFC7F24A09}">
      <dgm:prSet/>
      <dgm:spPr/>
      <dgm:t>
        <a:bodyPr/>
        <a:lstStyle/>
        <a:p>
          <a:endParaRPr lang="en-US"/>
        </a:p>
      </dgm:t>
    </dgm:pt>
    <dgm:pt modelId="{1F95A6F4-F7AC-450D-AC43-CB2F1FC8930B}" type="sibTrans" cxnId="{4338C439-0980-4350-AC45-3DFFC7F24A09}">
      <dgm:prSet/>
      <dgm:spPr/>
      <dgm:t>
        <a:bodyPr/>
        <a:lstStyle/>
        <a:p>
          <a:endParaRPr lang="en-US"/>
        </a:p>
      </dgm:t>
    </dgm:pt>
    <dgm:pt modelId="{574BEE4B-1C1A-4D64-BF64-FD490968F4EA}">
      <dgm:prSet/>
      <dgm:spPr/>
      <dgm:t>
        <a:bodyPr/>
        <a:lstStyle/>
        <a:p>
          <a:r>
            <a:rPr lang="en-US"/>
            <a:t>Step 2.</a:t>
          </a:r>
        </a:p>
      </dgm:t>
    </dgm:pt>
    <dgm:pt modelId="{8AC03243-6C32-47DD-ADB7-AC2E667ED6C7}" type="parTrans" cxnId="{7C423B40-BE22-4770-8571-68B1B43BFE79}">
      <dgm:prSet/>
      <dgm:spPr/>
      <dgm:t>
        <a:bodyPr/>
        <a:lstStyle/>
        <a:p>
          <a:endParaRPr lang="en-US"/>
        </a:p>
      </dgm:t>
    </dgm:pt>
    <dgm:pt modelId="{F9B63A2F-BBCD-4D3B-B320-10314EEEEC55}" type="sibTrans" cxnId="{7C423B40-BE22-4770-8571-68B1B43BFE79}">
      <dgm:prSet/>
      <dgm:spPr/>
      <dgm:t>
        <a:bodyPr/>
        <a:lstStyle/>
        <a:p>
          <a:endParaRPr lang="en-US"/>
        </a:p>
      </dgm:t>
    </dgm:pt>
    <dgm:pt modelId="{C2433B5F-7F45-413A-92D7-933FF769FCC3}">
      <dgm:prSet/>
      <dgm:spPr/>
      <dgm:t>
        <a:bodyPr/>
        <a:lstStyle/>
        <a:p>
          <a:pPr>
            <a:lnSpc>
              <a:spcPct val="100000"/>
            </a:lnSpc>
          </a:pPr>
          <a:r>
            <a:rPr lang="en-US" dirty="0"/>
            <a:t>Repeat step 1 until no digits in the number given are left.</a:t>
          </a:r>
        </a:p>
      </dgm:t>
    </dgm:pt>
    <dgm:pt modelId="{7B2BF86A-4892-4E8D-883E-185D0D2891FF}" type="parTrans" cxnId="{80208D29-22C9-414B-B99C-E33E9F743951}">
      <dgm:prSet/>
      <dgm:spPr/>
      <dgm:t>
        <a:bodyPr/>
        <a:lstStyle/>
        <a:p>
          <a:endParaRPr lang="en-US"/>
        </a:p>
      </dgm:t>
    </dgm:pt>
    <dgm:pt modelId="{BB2C9101-84D8-4FF9-BC5C-6837AF09CEC4}" type="sibTrans" cxnId="{80208D29-22C9-414B-B99C-E33E9F743951}">
      <dgm:prSet/>
      <dgm:spPr/>
      <dgm:t>
        <a:bodyPr/>
        <a:lstStyle/>
        <a:p>
          <a:endParaRPr lang="en-US"/>
        </a:p>
      </dgm:t>
    </dgm:pt>
    <dgm:pt modelId="{99B2D111-9CC6-4B5E-9858-2C7ED9065FF5}">
      <dgm:prSet/>
      <dgm:spPr/>
      <dgm:t>
        <a:bodyPr/>
        <a:lstStyle/>
        <a:p>
          <a:r>
            <a:rPr lang="en-US"/>
            <a:t>Step 3.</a:t>
          </a:r>
        </a:p>
      </dgm:t>
    </dgm:pt>
    <dgm:pt modelId="{F8BD0543-7152-49A2-8A2B-279F88F4C43E}" type="parTrans" cxnId="{98427D32-66DC-408E-A114-49B0456215AA}">
      <dgm:prSet/>
      <dgm:spPr/>
      <dgm:t>
        <a:bodyPr/>
        <a:lstStyle/>
        <a:p>
          <a:endParaRPr lang="en-US"/>
        </a:p>
      </dgm:t>
    </dgm:pt>
    <dgm:pt modelId="{248D707F-D2D0-4C2E-84DB-8247B0DAC133}" type="sibTrans" cxnId="{98427D32-66DC-408E-A114-49B0456215AA}">
      <dgm:prSet/>
      <dgm:spPr/>
      <dgm:t>
        <a:bodyPr/>
        <a:lstStyle/>
        <a:p>
          <a:endParaRPr lang="en-US"/>
        </a:p>
      </dgm:t>
    </dgm:pt>
    <dgm:pt modelId="{FD6341EF-56BC-4670-9C25-AE0C3CFF2B83}">
      <dgm:prSet/>
      <dgm:spPr/>
      <dgm:t>
        <a:bodyPr/>
        <a:lstStyle/>
        <a:p>
          <a:pPr>
            <a:lnSpc>
              <a:spcPct val="100000"/>
            </a:lnSpc>
          </a:pPr>
          <a:r>
            <a:rPr lang="en-US" dirty="0"/>
            <a:t>Add all the recorded values together to obtain the equivalent decimal value.</a:t>
          </a:r>
        </a:p>
      </dgm:t>
    </dgm:pt>
    <dgm:pt modelId="{AFF93D19-233B-461D-A304-1EDABEB9E747}" type="parTrans" cxnId="{3681C813-3F9D-4766-8A95-B6B378E64417}">
      <dgm:prSet/>
      <dgm:spPr/>
      <dgm:t>
        <a:bodyPr/>
        <a:lstStyle/>
        <a:p>
          <a:endParaRPr lang="en-US"/>
        </a:p>
      </dgm:t>
    </dgm:pt>
    <dgm:pt modelId="{E15A584A-F708-4B8F-8DC3-A9B5D35D3935}" type="sibTrans" cxnId="{3681C813-3F9D-4766-8A95-B6B378E64417}">
      <dgm:prSet/>
      <dgm:spPr/>
      <dgm:t>
        <a:bodyPr/>
        <a:lstStyle/>
        <a:p>
          <a:endParaRPr lang="en-US"/>
        </a:p>
      </dgm:t>
    </dgm:pt>
    <dgm:pt modelId="{1AC2AE83-A80F-4FF3-814B-AC6DC46723A7}" type="pres">
      <dgm:prSet presAssocID="{639C5895-5B0C-4BD4-BD90-CFF733EA452E}" presName="Name0" presStyleCnt="0">
        <dgm:presLayoutVars>
          <dgm:dir/>
          <dgm:animLvl val="lvl"/>
          <dgm:resizeHandles val="exact"/>
        </dgm:presLayoutVars>
      </dgm:prSet>
      <dgm:spPr/>
    </dgm:pt>
    <dgm:pt modelId="{F16DAA92-0F9E-4077-AB13-5B953F2D9195}" type="pres">
      <dgm:prSet presAssocID="{99B2D111-9CC6-4B5E-9858-2C7ED9065FF5}" presName="boxAndChildren" presStyleCnt="0"/>
      <dgm:spPr/>
    </dgm:pt>
    <dgm:pt modelId="{27384C2A-0D33-4027-825C-F1C2B2208394}" type="pres">
      <dgm:prSet presAssocID="{99B2D111-9CC6-4B5E-9858-2C7ED9065FF5}" presName="parentTextBox" presStyleLbl="alignNode1" presStyleIdx="0" presStyleCnt="3"/>
      <dgm:spPr/>
    </dgm:pt>
    <dgm:pt modelId="{9CC3E1A6-8599-44CB-93B0-5DF2A2A5AFE9}" type="pres">
      <dgm:prSet presAssocID="{99B2D111-9CC6-4B5E-9858-2C7ED9065FF5}" presName="descendantBox" presStyleLbl="bgAccFollowNode1" presStyleIdx="0" presStyleCnt="3"/>
      <dgm:spPr/>
    </dgm:pt>
    <dgm:pt modelId="{E07B17CC-C44D-4A54-B8DF-FCAF40E10C30}" type="pres">
      <dgm:prSet presAssocID="{F9B63A2F-BBCD-4D3B-B320-10314EEEEC55}" presName="sp" presStyleCnt="0"/>
      <dgm:spPr/>
    </dgm:pt>
    <dgm:pt modelId="{1BD3CE35-BDBC-448C-B16D-62D4FF7BB314}" type="pres">
      <dgm:prSet presAssocID="{574BEE4B-1C1A-4D64-BF64-FD490968F4EA}" presName="arrowAndChildren" presStyleCnt="0"/>
      <dgm:spPr/>
    </dgm:pt>
    <dgm:pt modelId="{7A11B41B-5326-4425-A029-791531BBC9E1}" type="pres">
      <dgm:prSet presAssocID="{574BEE4B-1C1A-4D64-BF64-FD490968F4EA}" presName="parentTextArrow" presStyleLbl="node1" presStyleIdx="0" presStyleCnt="0"/>
      <dgm:spPr/>
    </dgm:pt>
    <dgm:pt modelId="{870684EA-CE2B-4EC2-9894-1BCDE783F809}" type="pres">
      <dgm:prSet presAssocID="{574BEE4B-1C1A-4D64-BF64-FD490968F4EA}" presName="arrow" presStyleLbl="alignNode1" presStyleIdx="1" presStyleCnt="3"/>
      <dgm:spPr/>
    </dgm:pt>
    <dgm:pt modelId="{08444D67-D973-44C1-8A1F-EA4BE89C6879}" type="pres">
      <dgm:prSet presAssocID="{574BEE4B-1C1A-4D64-BF64-FD490968F4EA}" presName="descendantArrow" presStyleLbl="bgAccFollowNode1" presStyleIdx="1" presStyleCnt="3"/>
      <dgm:spPr/>
    </dgm:pt>
    <dgm:pt modelId="{F222FD2E-928E-4AE0-AFF4-B9767B34590E}" type="pres">
      <dgm:prSet presAssocID="{262B0E5E-FB0C-49A5-9ABE-35D38267F689}" presName="sp" presStyleCnt="0"/>
      <dgm:spPr/>
    </dgm:pt>
    <dgm:pt modelId="{FF2483E1-F60B-4E52-A5E1-D686AB20AD1B}" type="pres">
      <dgm:prSet presAssocID="{DF040D5A-EAF5-41B3-AA9B-6FA05A14B30F}" presName="arrowAndChildren" presStyleCnt="0"/>
      <dgm:spPr/>
    </dgm:pt>
    <dgm:pt modelId="{6934BF09-B29F-40D7-AFE8-5D0B75D1D90B}" type="pres">
      <dgm:prSet presAssocID="{DF040D5A-EAF5-41B3-AA9B-6FA05A14B30F}" presName="parentTextArrow" presStyleLbl="node1" presStyleIdx="0" presStyleCnt="0"/>
      <dgm:spPr/>
    </dgm:pt>
    <dgm:pt modelId="{5F900E7B-13E0-47C9-9E1B-8B641B287A4B}" type="pres">
      <dgm:prSet presAssocID="{DF040D5A-EAF5-41B3-AA9B-6FA05A14B30F}" presName="arrow" presStyleLbl="alignNode1" presStyleIdx="2" presStyleCnt="3"/>
      <dgm:spPr/>
    </dgm:pt>
    <dgm:pt modelId="{488A7CB0-1942-42E0-9632-52CA273C3459}" type="pres">
      <dgm:prSet presAssocID="{DF040D5A-EAF5-41B3-AA9B-6FA05A14B30F}" presName="descendantArrow" presStyleLbl="bgAccFollowNode1" presStyleIdx="2" presStyleCnt="3"/>
      <dgm:spPr/>
    </dgm:pt>
  </dgm:ptLst>
  <dgm:cxnLst>
    <dgm:cxn modelId="{3681C813-3F9D-4766-8A95-B6B378E64417}" srcId="{99B2D111-9CC6-4B5E-9858-2C7ED9065FF5}" destId="{FD6341EF-56BC-4670-9C25-AE0C3CFF2B83}" srcOrd="0" destOrd="0" parTransId="{AFF93D19-233B-461D-A304-1EDABEB9E747}" sibTransId="{E15A584A-F708-4B8F-8DC3-A9B5D35D3935}"/>
    <dgm:cxn modelId="{421C5217-1E28-4BB7-A80F-D87655EBB3D3}" type="presOf" srcId="{162B8331-0D9D-456B-A5F0-30CC37E9E5E4}" destId="{488A7CB0-1942-42E0-9632-52CA273C3459}" srcOrd="0" destOrd="0" presId="urn:microsoft.com/office/officeart/2016/7/layout/VerticalDownArrowProcess"/>
    <dgm:cxn modelId="{7E81111E-BCBD-49FC-9D58-5D70E769D5F6}" type="presOf" srcId="{574BEE4B-1C1A-4D64-BF64-FD490968F4EA}" destId="{870684EA-CE2B-4EC2-9894-1BCDE783F809}" srcOrd="1" destOrd="0" presId="urn:microsoft.com/office/officeart/2016/7/layout/VerticalDownArrowProcess"/>
    <dgm:cxn modelId="{9065C723-2EDD-4FAC-96BC-19D1518F6268}" type="presOf" srcId="{99B2D111-9CC6-4B5E-9858-2C7ED9065FF5}" destId="{27384C2A-0D33-4027-825C-F1C2B2208394}" srcOrd="0" destOrd="0" presId="urn:microsoft.com/office/officeart/2016/7/layout/VerticalDownArrowProcess"/>
    <dgm:cxn modelId="{6E52EB27-C48A-4755-920F-B87045889D26}" srcId="{639C5895-5B0C-4BD4-BD90-CFF733EA452E}" destId="{DF040D5A-EAF5-41B3-AA9B-6FA05A14B30F}" srcOrd="0" destOrd="0" parTransId="{07048729-4C2C-4AB6-9412-6770C789434A}" sibTransId="{262B0E5E-FB0C-49A5-9ABE-35D38267F689}"/>
    <dgm:cxn modelId="{80208D29-22C9-414B-B99C-E33E9F743951}" srcId="{574BEE4B-1C1A-4D64-BF64-FD490968F4EA}" destId="{C2433B5F-7F45-413A-92D7-933FF769FCC3}" srcOrd="0" destOrd="0" parTransId="{7B2BF86A-4892-4E8D-883E-185D0D2891FF}" sibTransId="{BB2C9101-84D8-4FF9-BC5C-6837AF09CEC4}"/>
    <dgm:cxn modelId="{98427D32-66DC-408E-A114-49B0456215AA}" srcId="{639C5895-5B0C-4BD4-BD90-CFF733EA452E}" destId="{99B2D111-9CC6-4B5E-9858-2C7ED9065FF5}" srcOrd="2" destOrd="0" parTransId="{F8BD0543-7152-49A2-8A2B-279F88F4C43E}" sibTransId="{248D707F-D2D0-4C2E-84DB-8247B0DAC133}"/>
    <dgm:cxn modelId="{4338C439-0980-4350-AC45-3DFFC7F24A09}" srcId="{DF040D5A-EAF5-41B3-AA9B-6FA05A14B30F}" destId="{162B8331-0D9D-456B-A5F0-30CC37E9E5E4}" srcOrd="0" destOrd="0" parTransId="{C9C29FDE-1B8C-4928-9C8D-F84D901FC4D9}" sibTransId="{1F95A6F4-F7AC-450D-AC43-CB2F1FC8930B}"/>
    <dgm:cxn modelId="{7C423B40-BE22-4770-8571-68B1B43BFE79}" srcId="{639C5895-5B0C-4BD4-BD90-CFF733EA452E}" destId="{574BEE4B-1C1A-4D64-BF64-FD490968F4EA}" srcOrd="1" destOrd="0" parTransId="{8AC03243-6C32-47DD-ADB7-AC2E667ED6C7}" sibTransId="{F9B63A2F-BBCD-4D3B-B320-10314EEEEC55}"/>
    <dgm:cxn modelId="{6EB15D40-4A53-45CD-B2A8-B0CF922CC889}" type="presOf" srcId="{DF040D5A-EAF5-41B3-AA9B-6FA05A14B30F}" destId="{5F900E7B-13E0-47C9-9E1B-8B641B287A4B}" srcOrd="1" destOrd="0" presId="urn:microsoft.com/office/officeart/2016/7/layout/VerticalDownArrowProcess"/>
    <dgm:cxn modelId="{82082A43-4B4F-4FDF-BD3F-5934EC06B932}" type="presOf" srcId="{FD6341EF-56BC-4670-9C25-AE0C3CFF2B83}" destId="{9CC3E1A6-8599-44CB-93B0-5DF2A2A5AFE9}" srcOrd="0" destOrd="0" presId="urn:microsoft.com/office/officeart/2016/7/layout/VerticalDownArrowProcess"/>
    <dgm:cxn modelId="{7A52194E-FC24-4104-875F-21DA3AC7939A}" type="presOf" srcId="{C2433B5F-7F45-413A-92D7-933FF769FCC3}" destId="{08444D67-D973-44C1-8A1F-EA4BE89C6879}" srcOrd="0" destOrd="0" presId="urn:microsoft.com/office/officeart/2016/7/layout/VerticalDownArrowProcess"/>
    <dgm:cxn modelId="{EDBA3E76-8191-45C8-A12E-8719F34D75AF}" type="presOf" srcId="{574BEE4B-1C1A-4D64-BF64-FD490968F4EA}" destId="{7A11B41B-5326-4425-A029-791531BBC9E1}" srcOrd="0" destOrd="0" presId="urn:microsoft.com/office/officeart/2016/7/layout/VerticalDownArrowProcess"/>
    <dgm:cxn modelId="{3B49FE93-1EB1-46F3-BE87-63769A8C1712}" type="presOf" srcId="{639C5895-5B0C-4BD4-BD90-CFF733EA452E}" destId="{1AC2AE83-A80F-4FF3-814B-AC6DC46723A7}" srcOrd="0" destOrd="0" presId="urn:microsoft.com/office/officeart/2016/7/layout/VerticalDownArrowProcess"/>
    <dgm:cxn modelId="{9B6246EB-8AB0-42A3-9385-74C62BBDF223}" type="presOf" srcId="{DF040D5A-EAF5-41B3-AA9B-6FA05A14B30F}" destId="{6934BF09-B29F-40D7-AFE8-5D0B75D1D90B}" srcOrd="0" destOrd="0" presId="urn:microsoft.com/office/officeart/2016/7/layout/VerticalDownArrowProcess"/>
    <dgm:cxn modelId="{DFEBFA1A-0A51-4553-A2CF-1A023560CB7D}" type="presParOf" srcId="{1AC2AE83-A80F-4FF3-814B-AC6DC46723A7}" destId="{F16DAA92-0F9E-4077-AB13-5B953F2D9195}" srcOrd="0" destOrd="0" presId="urn:microsoft.com/office/officeart/2016/7/layout/VerticalDownArrowProcess"/>
    <dgm:cxn modelId="{6B24E00F-8A1E-4D07-8A3D-5626BB6ED58F}" type="presParOf" srcId="{F16DAA92-0F9E-4077-AB13-5B953F2D9195}" destId="{27384C2A-0D33-4027-825C-F1C2B2208394}" srcOrd="0" destOrd="0" presId="urn:microsoft.com/office/officeart/2016/7/layout/VerticalDownArrowProcess"/>
    <dgm:cxn modelId="{2EF941A6-56FC-4D15-8C61-5D1A0C3E40D0}" type="presParOf" srcId="{F16DAA92-0F9E-4077-AB13-5B953F2D9195}" destId="{9CC3E1A6-8599-44CB-93B0-5DF2A2A5AFE9}" srcOrd="1" destOrd="0" presId="urn:microsoft.com/office/officeart/2016/7/layout/VerticalDownArrowProcess"/>
    <dgm:cxn modelId="{734B1E0D-C976-488B-B9DE-9424AB07353D}" type="presParOf" srcId="{1AC2AE83-A80F-4FF3-814B-AC6DC46723A7}" destId="{E07B17CC-C44D-4A54-B8DF-FCAF40E10C30}" srcOrd="1" destOrd="0" presId="urn:microsoft.com/office/officeart/2016/7/layout/VerticalDownArrowProcess"/>
    <dgm:cxn modelId="{83CBAB5E-D0F9-43CE-A0B3-B52FB68A83ED}" type="presParOf" srcId="{1AC2AE83-A80F-4FF3-814B-AC6DC46723A7}" destId="{1BD3CE35-BDBC-448C-B16D-62D4FF7BB314}" srcOrd="2" destOrd="0" presId="urn:microsoft.com/office/officeart/2016/7/layout/VerticalDownArrowProcess"/>
    <dgm:cxn modelId="{0E5A95CE-D75D-46ED-9089-492866A3EBFB}" type="presParOf" srcId="{1BD3CE35-BDBC-448C-B16D-62D4FF7BB314}" destId="{7A11B41B-5326-4425-A029-791531BBC9E1}" srcOrd="0" destOrd="0" presId="urn:microsoft.com/office/officeart/2016/7/layout/VerticalDownArrowProcess"/>
    <dgm:cxn modelId="{B764D41D-04D2-489B-B78F-0A40786539DF}" type="presParOf" srcId="{1BD3CE35-BDBC-448C-B16D-62D4FF7BB314}" destId="{870684EA-CE2B-4EC2-9894-1BCDE783F809}" srcOrd="1" destOrd="0" presId="urn:microsoft.com/office/officeart/2016/7/layout/VerticalDownArrowProcess"/>
    <dgm:cxn modelId="{6C554C1E-F1A2-43E7-A17E-281329C3BDFC}" type="presParOf" srcId="{1BD3CE35-BDBC-448C-B16D-62D4FF7BB314}" destId="{08444D67-D973-44C1-8A1F-EA4BE89C6879}" srcOrd="2" destOrd="0" presId="urn:microsoft.com/office/officeart/2016/7/layout/VerticalDownArrowProcess"/>
    <dgm:cxn modelId="{F344F7F3-72AC-4512-AC42-94BBB4E84253}" type="presParOf" srcId="{1AC2AE83-A80F-4FF3-814B-AC6DC46723A7}" destId="{F222FD2E-928E-4AE0-AFF4-B9767B34590E}" srcOrd="3" destOrd="0" presId="urn:microsoft.com/office/officeart/2016/7/layout/VerticalDownArrowProcess"/>
    <dgm:cxn modelId="{BEFEA35F-D670-4BF7-BBA8-C21770FC7A6E}" type="presParOf" srcId="{1AC2AE83-A80F-4FF3-814B-AC6DC46723A7}" destId="{FF2483E1-F60B-4E52-A5E1-D686AB20AD1B}" srcOrd="4" destOrd="0" presId="urn:microsoft.com/office/officeart/2016/7/layout/VerticalDownArrowProcess"/>
    <dgm:cxn modelId="{A97DC5C9-9383-4C52-B5D4-EA6CCAE02A0B}" type="presParOf" srcId="{FF2483E1-F60B-4E52-A5E1-D686AB20AD1B}" destId="{6934BF09-B29F-40D7-AFE8-5D0B75D1D90B}" srcOrd="0" destOrd="0" presId="urn:microsoft.com/office/officeart/2016/7/layout/VerticalDownArrowProcess"/>
    <dgm:cxn modelId="{B43601FF-6B2C-4465-80A0-3DBC3890D53E}" type="presParOf" srcId="{FF2483E1-F60B-4E52-A5E1-D686AB20AD1B}" destId="{5F900E7B-13E0-47C9-9E1B-8B641B287A4B}" srcOrd="1" destOrd="0" presId="urn:microsoft.com/office/officeart/2016/7/layout/VerticalDownArrowProcess"/>
    <dgm:cxn modelId="{650077C5-3182-4133-94F2-DCF65E279F2A}" type="presParOf" srcId="{FF2483E1-F60B-4E52-A5E1-D686AB20AD1B}" destId="{488A7CB0-1942-42E0-9632-52CA273C345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39C5895-5B0C-4BD4-BD90-CFF733EA452E}" type="doc">
      <dgm:prSet loTypeId="urn:microsoft.com/office/officeart/2016/7/layout/VerticalDownArrowProcess" loCatId="process" qsTypeId="urn:microsoft.com/office/officeart/2005/8/quickstyle/simple1" qsCatId="simple" csTypeId="urn:microsoft.com/office/officeart/2005/8/colors/colorful1" csCatId="colorful" phldr="1"/>
      <dgm:spPr/>
      <dgm:t>
        <a:bodyPr/>
        <a:lstStyle/>
        <a:p>
          <a:endParaRPr lang="en-US"/>
        </a:p>
      </dgm:t>
    </dgm:pt>
    <dgm:pt modelId="{DF040D5A-EAF5-41B3-AA9B-6FA05A14B30F}">
      <dgm:prSet/>
      <dgm:spPr/>
      <dgm:t>
        <a:bodyPr/>
        <a:lstStyle/>
        <a:p>
          <a:r>
            <a:rPr lang="en-US"/>
            <a:t>Step 1.</a:t>
          </a:r>
        </a:p>
      </dgm:t>
    </dgm:pt>
    <dgm:pt modelId="{07048729-4C2C-4AB6-9412-6770C789434A}" type="parTrans" cxnId="{6E52EB27-C48A-4755-920F-B87045889D26}">
      <dgm:prSet/>
      <dgm:spPr/>
      <dgm:t>
        <a:bodyPr/>
        <a:lstStyle/>
        <a:p>
          <a:endParaRPr lang="en-US"/>
        </a:p>
      </dgm:t>
    </dgm:pt>
    <dgm:pt modelId="{262B0E5E-FB0C-49A5-9ABE-35D38267F689}" type="sibTrans" cxnId="{6E52EB27-C48A-4755-920F-B87045889D26}">
      <dgm:prSet/>
      <dgm:spPr/>
      <dgm:t>
        <a:bodyPr/>
        <a:lstStyle/>
        <a:p>
          <a:endParaRPr lang="en-US"/>
        </a:p>
      </dgm:t>
    </dgm:pt>
    <dgm:pt modelId="{162B8331-0D9D-456B-A5F0-30CC37E9E5E4}">
      <dgm:prSet/>
      <dgm:spPr>
        <a:blipFill>
          <a:blip xmlns:r="http://schemas.openxmlformats.org/officeDocument/2006/relationships" r:embed="rId1"/>
          <a:stretch>
            <a:fillRect/>
          </a:stretch>
        </a:blipFill>
      </dgm:spPr>
      <dgm:t>
        <a:bodyPr/>
        <a:lstStyle/>
        <a:p>
          <a:r>
            <a:rPr lang="en-US">
              <a:noFill/>
            </a:rPr>
            <a:t> </a:t>
          </a:r>
        </a:p>
      </dgm:t>
    </dgm:pt>
    <dgm:pt modelId="{C9C29FDE-1B8C-4928-9C8D-F84D901FC4D9}" type="parTrans" cxnId="{4338C439-0980-4350-AC45-3DFFC7F24A09}">
      <dgm:prSet/>
      <dgm:spPr/>
      <dgm:t>
        <a:bodyPr/>
        <a:lstStyle/>
        <a:p>
          <a:endParaRPr lang="en-US"/>
        </a:p>
      </dgm:t>
    </dgm:pt>
    <dgm:pt modelId="{1F95A6F4-F7AC-450D-AC43-CB2F1FC8930B}" type="sibTrans" cxnId="{4338C439-0980-4350-AC45-3DFFC7F24A09}">
      <dgm:prSet/>
      <dgm:spPr/>
      <dgm:t>
        <a:bodyPr/>
        <a:lstStyle/>
        <a:p>
          <a:endParaRPr lang="en-US"/>
        </a:p>
      </dgm:t>
    </dgm:pt>
    <dgm:pt modelId="{574BEE4B-1C1A-4D64-BF64-FD490968F4EA}">
      <dgm:prSet/>
      <dgm:spPr/>
      <dgm:t>
        <a:bodyPr/>
        <a:lstStyle/>
        <a:p>
          <a:r>
            <a:rPr lang="en-US"/>
            <a:t>Step 2.</a:t>
          </a:r>
        </a:p>
      </dgm:t>
    </dgm:pt>
    <dgm:pt modelId="{8AC03243-6C32-47DD-ADB7-AC2E667ED6C7}" type="parTrans" cxnId="{7C423B40-BE22-4770-8571-68B1B43BFE79}">
      <dgm:prSet/>
      <dgm:spPr/>
      <dgm:t>
        <a:bodyPr/>
        <a:lstStyle/>
        <a:p>
          <a:endParaRPr lang="en-US"/>
        </a:p>
      </dgm:t>
    </dgm:pt>
    <dgm:pt modelId="{F9B63A2F-BBCD-4D3B-B320-10314EEEEC55}" type="sibTrans" cxnId="{7C423B40-BE22-4770-8571-68B1B43BFE79}">
      <dgm:prSet/>
      <dgm:spPr/>
      <dgm:t>
        <a:bodyPr/>
        <a:lstStyle/>
        <a:p>
          <a:endParaRPr lang="en-US"/>
        </a:p>
      </dgm:t>
    </dgm:pt>
    <dgm:pt modelId="{C2433B5F-7F45-413A-92D7-933FF769FCC3}">
      <dgm:prSet/>
      <dgm:spPr/>
      <dgm:t>
        <a:bodyPr/>
        <a:lstStyle/>
        <a:p>
          <a:pPr>
            <a:lnSpc>
              <a:spcPct val="100000"/>
            </a:lnSpc>
          </a:pPr>
          <a:r>
            <a:rPr lang="en-US" dirty="0"/>
            <a:t>Repeat step 1 until no digits in the number given are left.</a:t>
          </a:r>
        </a:p>
      </dgm:t>
    </dgm:pt>
    <dgm:pt modelId="{7B2BF86A-4892-4E8D-883E-185D0D2891FF}" type="parTrans" cxnId="{80208D29-22C9-414B-B99C-E33E9F743951}">
      <dgm:prSet/>
      <dgm:spPr/>
      <dgm:t>
        <a:bodyPr/>
        <a:lstStyle/>
        <a:p>
          <a:endParaRPr lang="en-US"/>
        </a:p>
      </dgm:t>
    </dgm:pt>
    <dgm:pt modelId="{BB2C9101-84D8-4FF9-BC5C-6837AF09CEC4}" type="sibTrans" cxnId="{80208D29-22C9-414B-B99C-E33E9F743951}">
      <dgm:prSet/>
      <dgm:spPr/>
      <dgm:t>
        <a:bodyPr/>
        <a:lstStyle/>
        <a:p>
          <a:endParaRPr lang="en-US"/>
        </a:p>
      </dgm:t>
    </dgm:pt>
    <dgm:pt modelId="{99B2D111-9CC6-4B5E-9858-2C7ED9065FF5}">
      <dgm:prSet/>
      <dgm:spPr/>
      <dgm:t>
        <a:bodyPr/>
        <a:lstStyle/>
        <a:p>
          <a:r>
            <a:rPr lang="en-US"/>
            <a:t>Step 3.</a:t>
          </a:r>
        </a:p>
      </dgm:t>
    </dgm:pt>
    <dgm:pt modelId="{F8BD0543-7152-49A2-8A2B-279F88F4C43E}" type="parTrans" cxnId="{98427D32-66DC-408E-A114-49B0456215AA}">
      <dgm:prSet/>
      <dgm:spPr/>
      <dgm:t>
        <a:bodyPr/>
        <a:lstStyle/>
        <a:p>
          <a:endParaRPr lang="en-US"/>
        </a:p>
      </dgm:t>
    </dgm:pt>
    <dgm:pt modelId="{248D707F-D2D0-4C2E-84DB-8247B0DAC133}" type="sibTrans" cxnId="{98427D32-66DC-408E-A114-49B0456215AA}">
      <dgm:prSet/>
      <dgm:spPr/>
      <dgm:t>
        <a:bodyPr/>
        <a:lstStyle/>
        <a:p>
          <a:endParaRPr lang="en-US"/>
        </a:p>
      </dgm:t>
    </dgm:pt>
    <dgm:pt modelId="{FD6341EF-56BC-4670-9C25-AE0C3CFF2B83}">
      <dgm:prSet/>
      <dgm:spPr/>
      <dgm:t>
        <a:bodyPr/>
        <a:lstStyle/>
        <a:p>
          <a:pPr>
            <a:lnSpc>
              <a:spcPct val="100000"/>
            </a:lnSpc>
          </a:pPr>
          <a:r>
            <a:rPr lang="en-US" dirty="0"/>
            <a:t>Add all the recorded values together to obtain the equivalent decimal value.</a:t>
          </a:r>
        </a:p>
      </dgm:t>
    </dgm:pt>
    <dgm:pt modelId="{AFF93D19-233B-461D-A304-1EDABEB9E747}" type="parTrans" cxnId="{3681C813-3F9D-4766-8A95-B6B378E64417}">
      <dgm:prSet/>
      <dgm:spPr/>
      <dgm:t>
        <a:bodyPr/>
        <a:lstStyle/>
        <a:p>
          <a:endParaRPr lang="en-US"/>
        </a:p>
      </dgm:t>
    </dgm:pt>
    <dgm:pt modelId="{E15A584A-F708-4B8F-8DC3-A9B5D35D3935}" type="sibTrans" cxnId="{3681C813-3F9D-4766-8A95-B6B378E64417}">
      <dgm:prSet/>
      <dgm:spPr/>
      <dgm:t>
        <a:bodyPr/>
        <a:lstStyle/>
        <a:p>
          <a:endParaRPr lang="en-US"/>
        </a:p>
      </dgm:t>
    </dgm:pt>
    <dgm:pt modelId="{1AC2AE83-A80F-4FF3-814B-AC6DC46723A7}" type="pres">
      <dgm:prSet presAssocID="{639C5895-5B0C-4BD4-BD90-CFF733EA452E}" presName="Name0" presStyleCnt="0">
        <dgm:presLayoutVars>
          <dgm:dir/>
          <dgm:animLvl val="lvl"/>
          <dgm:resizeHandles val="exact"/>
        </dgm:presLayoutVars>
      </dgm:prSet>
      <dgm:spPr/>
    </dgm:pt>
    <dgm:pt modelId="{F16DAA92-0F9E-4077-AB13-5B953F2D9195}" type="pres">
      <dgm:prSet presAssocID="{99B2D111-9CC6-4B5E-9858-2C7ED9065FF5}" presName="boxAndChildren" presStyleCnt="0"/>
      <dgm:spPr/>
    </dgm:pt>
    <dgm:pt modelId="{27384C2A-0D33-4027-825C-F1C2B2208394}" type="pres">
      <dgm:prSet presAssocID="{99B2D111-9CC6-4B5E-9858-2C7ED9065FF5}" presName="parentTextBox" presStyleLbl="alignNode1" presStyleIdx="0" presStyleCnt="3"/>
      <dgm:spPr/>
    </dgm:pt>
    <dgm:pt modelId="{9CC3E1A6-8599-44CB-93B0-5DF2A2A5AFE9}" type="pres">
      <dgm:prSet presAssocID="{99B2D111-9CC6-4B5E-9858-2C7ED9065FF5}" presName="descendantBox" presStyleLbl="bgAccFollowNode1" presStyleIdx="0" presStyleCnt="3"/>
      <dgm:spPr/>
    </dgm:pt>
    <dgm:pt modelId="{E07B17CC-C44D-4A54-B8DF-FCAF40E10C30}" type="pres">
      <dgm:prSet presAssocID="{F9B63A2F-BBCD-4D3B-B320-10314EEEEC55}" presName="sp" presStyleCnt="0"/>
      <dgm:spPr/>
    </dgm:pt>
    <dgm:pt modelId="{1BD3CE35-BDBC-448C-B16D-62D4FF7BB314}" type="pres">
      <dgm:prSet presAssocID="{574BEE4B-1C1A-4D64-BF64-FD490968F4EA}" presName="arrowAndChildren" presStyleCnt="0"/>
      <dgm:spPr/>
    </dgm:pt>
    <dgm:pt modelId="{7A11B41B-5326-4425-A029-791531BBC9E1}" type="pres">
      <dgm:prSet presAssocID="{574BEE4B-1C1A-4D64-BF64-FD490968F4EA}" presName="parentTextArrow" presStyleLbl="node1" presStyleIdx="0" presStyleCnt="0"/>
      <dgm:spPr/>
    </dgm:pt>
    <dgm:pt modelId="{870684EA-CE2B-4EC2-9894-1BCDE783F809}" type="pres">
      <dgm:prSet presAssocID="{574BEE4B-1C1A-4D64-BF64-FD490968F4EA}" presName="arrow" presStyleLbl="alignNode1" presStyleIdx="1" presStyleCnt="3"/>
      <dgm:spPr/>
    </dgm:pt>
    <dgm:pt modelId="{08444D67-D973-44C1-8A1F-EA4BE89C6879}" type="pres">
      <dgm:prSet presAssocID="{574BEE4B-1C1A-4D64-BF64-FD490968F4EA}" presName="descendantArrow" presStyleLbl="bgAccFollowNode1" presStyleIdx="1" presStyleCnt="3"/>
      <dgm:spPr/>
    </dgm:pt>
    <dgm:pt modelId="{F222FD2E-928E-4AE0-AFF4-B9767B34590E}" type="pres">
      <dgm:prSet presAssocID="{262B0E5E-FB0C-49A5-9ABE-35D38267F689}" presName="sp" presStyleCnt="0"/>
      <dgm:spPr/>
    </dgm:pt>
    <dgm:pt modelId="{FF2483E1-F60B-4E52-A5E1-D686AB20AD1B}" type="pres">
      <dgm:prSet presAssocID="{DF040D5A-EAF5-41B3-AA9B-6FA05A14B30F}" presName="arrowAndChildren" presStyleCnt="0"/>
      <dgm:spPr/>
    </dgm:pt>
    <dgm:pt modelId="{6934BF09-B29F-40D7-AFE8-5D0B75D1D90B}" type="pres">
      <dgm:prSet presAssocID="{DF040D5A-EAF5-41B3-AA9B-6FA05A14B30F}" presName="parentTextArrow" presStyleLbl="node1" presStyleIdx="0" presStyleCnt="0"/>
      <dgm:spPr/>
    </dgm:pt>
    <dgm:pt modelId="{5F900E7B-13E0-47C9-9E1B-8B641B287A4B}" type="pres">
      <dgm:prSet presAssocID="{DF040D5A-EAF5-41B3-AA9B-6FA05A14B30F}" presName="arrow" presStyleLbl="alignNode1" presStyleIdx="2" presStyleCnt="3"/>
      <dgm:spPr/>
    </dgm:pt>
    <dgm:pt modelId="{488A7CB0-1942-42E0-9632-52CA273C3459}" type="pres">
      <dgm:prSet presAssocID="{DF040D5A-EAF5-41B3-AA9B-6FA05A14B30F}" presName="descendantArrow" presStyleLbl="bgAccFollowNode1" presStyleIdx="2" presStyleCnt="3"/>
      <dgm:spPr/>
    </dgm:pt>
  </dgm:ptLst>
  <dgm:cxnLst>
    <dgm:cxn modelId="{3681C813-3F9D-4766-8A95-B6B378E64417}" srcId="{99B2D111-9CC6-4B5E-9858-2C7ED9065FF5}" destId="{FD6341EF-56BC-4670-9C25-AE0C3CFF2B83}" srcOrd="0" destOrd="0" parTransId="{AFF93D19-233B-461D-A304-1EDABEB9E747}" sibTransId="{E15A584A-F708-4B8F-8DC3-A9B5D35D3935}"/>
    <dgm:cxn modelId="{421C5217-1E28-4BB7-A80F-D87655EBB3D3}" type="presOf" srcId="{162B8331-0D9D-456B-A5F0-30CC37E9E5E4}" destId="{488A7CB0-1942-42E0-9632-52CA273C3459}" srcOrd="0" destOrd="0" presId="urn:microsoft.com/office/officeart/2016/7/layout/VerticalDownArrowProcess"/>
    <dgm:cxn modelId="{7E81111E-BCBD-49FC-9D58-5D70E769D5F6}" type="presOf" srcId="{574BEE4B-1C1A-4D64-BF64-FD490968F4EA}" destId="{870684EA-CE2B-4EC2-9894-1BCDE783F809}" srcOrd="1" destOrd="0" presId="urn:microsoft.com/office/officeart/2016/7/layout/VerticalDownArrowProcess"/>
    <dgm:cxn modelId="{9065C723-2EDD-4FAC-96BC-19D1518F6268}" type="presOf" srcId="{99B2D111-9CC6-4B5E-9858-2C7ED9065FF5}" destId="{27384C2A-0D33-4027-825C-F1C2B2208394}" srcOrd="0" destOrd="0" presId="urn:microsoft.com/office/officeart/2016/7/layout/VerticalDownArrowProcess"/>
    <dgm:cxn modelId="{6E52EB27-C48A-4755-920F-B87045889D26}" srcId="{639C5895-5B0C-4BD4-BD90-CFF733EA452E}" destId="{DF040D5A-EAF5-41B3-AA9B-6FA05A14B30F}" srcOrd="0" destOrd="0" parTransId="{07048729-4C2C-4AB6-9412-6770C789434A}" sibTransId="{262B0E5E-FB0C-49A5-9ABE-35D38267F689}"/>
    <dgm:cxn modelId="{80208D29-22C9-414B-B99C-E33E9F743951}" srcId="{574BEE4B-1C1A-4D64-BF64-FD490968F4EA}" destId="{C2433B5F-7F45-413A-92D7-933FF769FCC3}" srcOrd="0" destOrd="0" parTransId="{7B2BF86A-4892-4E8D-883E-185D0D2891FF}" sibTransId="{BB2C9101-84D8-4FF9-BC5C-6837AF09CEC4}"/>
    <dgm:cxn modelId="{98427D32-66DC-408E-A114-49B0456215AA}" srcId="{639C5895-5B0C-4BD4-BD90-CFF733EA452E}" destId="{99B2D111-9CC6-4B5E-9858-2C7ED9065FF5}" srcOrd="2" destOrd="0" parTransId="{F8BD0543-7152-49A2-8A2B-279F88F4C43E}" sibTransId="{248D707F-D2D0-4C2E-84DB-8247B0DAC133}"/>
    <dgm:cxn modelId="{4338C439-0980-4350-AC45-3DFFC7F24A09}" srcId="{DF040D5A-EAF5-41B3-AA9B-6FA05A14B30F}" destId="{162B8331-0D9D-456B-A5F0-30CC37E9E5E4}" srcOrd="0" destOrd="0" parTransId="{C9C29FDE-1B8C-4928-9C8D-F84D901FC4D9}" sibTransId="{1F95A6F4-F7AC-450D-AC43-CB2F1FC8930B}"/>
    <dgm:cxn modelId="{7C423B40-BE22-4770-8571-68B1B43BFE79}" srcId="{639C5895-5B0C-4BD4-BD90-CFF733EA452E}" destId="{574BEE4B-1C1A-4D64-BF64-FD490968F4EA}" srcOrd="1" destOrd="0" parTransId="{8AC03243-6C32-47DD-ADB7-AC2E667ED6C7}" sibTransId="{F9B63A2F-BBCD-4D3B-B320-10314EEEEC55}"/>
    <dgm:cxn modelId="{6EB15D40-4A53-45CD-B2A8-B0CF922CC889}" type="presOf" srcId="{DF040D5A-EAF5-41B3-AA9B-6FA05A14B30F}" destId="{5F900E7B-13E0-47C9-9E1B-8B641B287A4B}" srcOrd="1" destOrd="0" presId="urn:microsoft.com/office/officeart/2016/7/layout/VerticalDownArrowProcess"/>
    <dgm:cxn modelId="{82082A43-4B4F-4FDF-BD3F-5934EC06B932}" type="presOf" srcId="{FD6341EF-56BC-4670-9C25-AE0C3CFF2B83}" destId="{9CC3E1A6-8599-44CB-93B0-5DF2A2A5AFE9}" srcOrd="0" destOrd="0" presId="urn:microsoft.com/office/officeart/2016/7/layout/VerticalDownArrowProcess"/>
    <dgm:cxn modelId="{7A52194E-FC24-4104-875F-21DA3AC7939A}" type="presOf" srcId="{C2433B5F-7F45-413A-92D7-933FF769FCC3}" destId="{08444D67-D973-44C1-8A1F-EA4BE89C6879}" srcOrd="0" destOrd="0" presId="urn:microsoft.com/office/officeart/2016/7/layout/VerticalDownArrowProcess"/>
    <dgm:cxn modelId="{EDBA3E76-8191-45C8-A12E-8719F34D75AF}" type="presOf" srcId="{574BEE4B-1C1A-4D64-BF64-FD490968F4EA}" destId="{7A11B41B-5326-4425-A029-791531BBC9E1}" srcOrd="0" destOrd="0" presId="urn:microsoft.com/office/officeart/2016/7/layout/VerticalDownArrowProcess"/>
    <dgm:cxn modelId="{3B49FE93-1EB1-46F3-BE87-63769A8C1712}" type="presOf" srcId="{639C5895-5B0C-4BD4-BD90-CFF733EA452E}" destId="{1AC2AE83-A80F-4FF3-814B-AC6DC46723A7}" srcOrd="0" destOrd="0" presId="urn:microsoft.com/office/officeart/2016/7/layout/VerticalDownArrowProcess"/>
    <dgm:cxn modelId="{9B6246EB-8AB0-42A3-9385-74C62BBDF223}" type="presOf" srcId="{DF040D5A-EAF5-41B3-AA9B-6FA05A14B30F}" destId="{6934BF09-B29F-40D7-AFE8-5D0B75D1D90B}" srcOrd="0" destOrd="0" presId="urn:microsoft.com/office/officeart/2016/7/layout/VerticalDownArrowProcess"/>
    <dgm:cxn modelId="{DFEBFA1A-0A51-4553-A2CF-1A023560CB7D}" type="presParOf" srcId="{1AC2AE83-A80F-4FF3-814B-AC6DC46723A7}" destId="{F16DAA92-0F9E-4077-AB13-5B953F2D9195}" srcOrd="0" destOrd="0" presId="urn:microsoft.com/office/officeart/2016/7/layout/VerticalDownArrowProcess"/>
    <dgm:cxn modelId="{6B24E00F-8A1E-4D07-8A3D-5626BB6ED58F}" type="presParOf" srcId="{F16DAA92-0F9E-4077-AB13-5B953F2D9195}" destId="{27384C2A-0D33-4027-825C-F1C2B2208394}" srcOrd="0" destOrd="0" presId="urn:microsoft.com/office/officeart/2016/7/layout/VerticalDownArrowProcess"/>
    <dgm:cxn modelId="{2EF941A6-56FC-4D15-8C61-5D1A0C3E40D0}" type="presParOf" srcId="{F16DAA92-0F9E-4077-AB13-5B953F2D9195}" destId="{9CC3E1A6-8599-44CB-93B0-5DF2A2A5AFE9}" srcOrd="1" destOrd="0" presId="urn:microsoft.com/office/officeart/2016/7/layout/VerticalDownArrowProcess"/>
    <dgm:cxn modelId="{734B1E0D-C976-488B-B9DE-9424AB07353D}" type="presParOf" srcId="{1AC2AE83-A80F-4FF3-814B-AC6DC46723A7}" destId="{E07B17CC-C44D-4A54-B8DF-FCAF40E10C30}" srcOrd="1" destOrd="0" presId="urn:microsoft.com/office/officeart/2016/7/layout/VerticalDownArrowProcess"/>
    <dgm:cxn modelId="{83CBAB5E-D0F9-43CE-A0B3-B52FB68A83ED}" type="presParOf" srcId="{1AC2AE83-A80F-4FF3-814B-AC6DC46723A7}" destId="{1BD3CE35-BDBC-448C-B16D-62D4FF7BB314}" srcOrd="2" destOrd="0" presId="urn:microsoft.com/office/officeart/2016/7/layout/VerticalDownArrowProcess"/>
    <dgm:cxn modelId="{0E5A95CE-D75D-46ED-9089-492866A3EBFB}" type="presParOf" srcId="{1BD3CE35-BDBC-448C-B16D-62D4FF7BB314}" destId="{7A11B41B-5326-4425-A029-791531BBC9E1}" srcOrd="0" destOrd="0" presId="urn:microsoft.com/office/officeart/2016/7/layout/VerticalDownArrowProcess"/>
    <dgm:cxn modelId="{B764D41D-04D2-489B-B78F-0A40786539DF}" type="presParOf" srcId="{1BD3CE35-BDBC-448C-B16D-62D4FF7BB314}" destId="{870684EA-CE2B-4EC2-9894-1BCDE783F809}" srcOrd="1" destOrd="0" presId="urn:microsoft.com/office/officeart/2016/7/layout/VerticalDownArrowProcess"/>
    <dgm:cxn modelId="{6C554C1E-F1A2-43E7-A17E-281329C3BDFC}" type="presParOf" srcId="{1BD3CE35-BDBC-448C-B16D-62D4FF7BB314}" destId="{08444D67-D973-44C1-8A1F-EA4BE89C6879}" srcOrd="2" destOrd="0" presId="urn:microsoft.com/office/officeart/2016/7/layout/VerticalDownArrowProcess"/>
    <dgm:cxn modelId="{F344F7F3-72AC-4512-AC42-94BBB4E84253}" type="presParOf" srcId="{1AC2AE83-A80F-4FF3-814B-AC6DC46723A7}" destId="{F222FD2E-928E-4AE0-AFF4-B9767B34590E}" srcOrd="3" destOrd="0" presId="urn:microsoft.com/office/officeart/2016/7/layout/VerticalDownArrowProcess"/>
    <dgm:cxn modelId="{BEFEA35F-D670-4BF7-BBA8-C21770FC7A6E}" type="presParOf" srcId="{1AC2AE83-A80F-4FF3-814B-AC6DC46723A7}" destId="{FF2483E1-F60B-4E52-A5E1-D686AB20AD1B}" srcOrd="4" destOrd="0" presId="urn:microsoft.com/office/officeart/2016/7/layout/VerticalDownArrowProcess"/>
    <dgm:cxn modelId="{A97DC5C9-9383-4C52-B5D4-EA6CCAE02A0B}" type="presParOf" srcId="{FF2483E1-F60B-4E52-A5E1-D686AB20AD1B}" destId="{6934BF09-B29F-40D7-AFE8-5D0B75D1D90B}" srcOrd="0" destOrd="0" presId="urn:microsoft.com/office/officeart/2016/7/layout/VerticalDownArrowProcess"/>
    <dgm:cxn modelId="{B43601FF-6B2C-4465-80A0-3DBC3890D53E}" type="presParOf" srcId="{FF2483E1-F60B-4E52-A5E1-D686AB20AD1B}" destId="{5F900E7B-13E0-47C9-9E1B-8B641B287A4B}" srcOrd="1" destOrd="0" presId="urn:microsoft.com/office/officeart/2016/7/layout/VerticalDownArrowProcess"/>
    <dgm:cxn modelId="{650077C5-3182-4133-94F2-DCF65E279F2A}" type="presParOf" srcId="{FF2483E1-F60B-4E52-A5E1-D686AB20AD1B}" destId="{488A7CB0-1942-42E0-9632-52CA273C3459}"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7AB0014-7D8B-4CEF-8444-E1DBBAAB3FBD}" type="doc">
      <dgm:prSet loTypeId="urn:microsoft.com/office/officeart/2005/8/layout/list1" loCatId="list" qsTypeId="urn:microsoft.com/office/officeart/2005/8/quickstyle/simple5" qsCatId="simple" csTypeId="urn:microsoft.com/office/officeart/2005/8/colors/colorful1" csCatId="colorful" phldr="1"/>
      <dgm:spPr/>
      <dgm:t>
        <a:bodyPr/>
        <a:lstStyle/>
        <a:p>
          <a:endParaRPr lang="en-US"/>
        </a:p>
      </dgm:t>
    </dgm:pt>
    <dgm:pt modelId="{74C774EA-3C99-4D2B-904B-31A28FCB01CD}">
      <dgm:prSet/>
      <dgm:spPr/>
      <dgm:t>
        <a:bodyPr/>
        <a:lstStyle/>
        <a:p>
          <a:pPr>
            <a:defRPr b="1"/>
          </a:pPr>
          <a:r>
            <a:rPr lang="en-US"/>
            <a:t>Lossless Compression</a:t>
          </a:r>
        </a:p>
      </dgm:t>
    </dgm:pt>
    <dgm:pt modelId="{ECB94582-7F4F-4C50-881D-26FC58588283}" type="parTrans" cxnId="{CFECF1E4-5B39-4BBE-9081-48A6FCFAA8C7}">
      <dgm:prSet/>
      <dgm:spPr/>
      <dgm:t>
        <a:bodyPr/>
        <a:lstStyle/>
        <a:p>
          <a:endParaRPr lang="en-US"/>
        </a:p>
      </dgm:t>
    </dgm:pt>
    <dgm:pt modelId="{00CA55C9-98A1-4D20-9FA5-FDF9E69F8B83}" type="sibTrans" cxnId="{CFECF1E4-5B39-4BBE-9081-48A6FCFAA8C7}">
      <dgm:prSet/>
      <dgm:spPr/>
      <dgm:t>
        <a:bodyPr/>
        <a:lstStyle/>
        <a:p>
          <a:endParaRPr lang="en-US"/>
        </a:p>
      </dgm:t>
    </dgm:pt>
    <dgm:pt modelId="{7440D9CD-86CD-4A3E-9FD7-E35C7022D0E2}">
      <dgm:prSet/>
      <dgm:spPr/>
      <dgm:t>
        <a:bodyPr/>
        <a:lstStyle/>
        <a:p>
          <a:r>
            <a:rPr lang="en-US"/>
            <a:t>Provides a way to compress data and reconstitute it into its original state</a:t>
          </a:r>
        </a:p>
      </dgm:t>
    </dgm:pt>
    <dgm:pt modelId="{BD04434E-4947-4462-B194-AD660180F531}" type="parTrans" cxnId="{E4ABBE55-668E-4EF0-AFBD-F44C4CADD64A}">
      <dgm:prSet/>
      <dgm:spPr/>
      <dgm:t>
        <a:bodyPr/>
        <a:lstStyle/>
        <a:p>
          <a:endParaRPr lang="en-US"/>
        </a:p>
      </dgm:t>
    </dgm:pt>
    <dgm:pt modelId="{78BE88DF-F761-498D-8305-58521FBB35C4}" type="sibTrans" cxnId="{E4ABBE55-668E-4EF0-AFBD-F44C4CADD64A}">
      <dgm:prSet/>
      <dgm:spPr/>
      <dgm:t>
        <a:bodyPr/>
        <a:lstStyle/>
        <a:p>
          <a:endParaRPr lang="en-US"/>
        </a:p>
      </dgm:t>
    </dgm:pt>
    <dgm:pt modelId="{96C17E72-25C9-45F1-9558-3DB1958A5C51}">
      <dgm:prSet/>
      <dgm:spPr/>
      <dgm:t>
        <a:bodyPr/>
        <a:lstStyle/>
        <a:p>
          <a:r>
            <a:rPr lang="en-US"/>
            <a:t>Uncompressed data stays exactly the same as the original data</a:t>
          </a:r>
        </a:p>
      </dgm:t>
    </dgm:pt>
    <dgm:pt modelId="{1B3D8E40-3220-4D7F-8245-B6186C1FB767}" type="parTrans" cxnId="{191788F4-649C-4F60-B048-4B9690004D8D}">
      <dgm:prSet/>
      <dgm:spPr/>
      <dgm:t>
        <a:bodyPr/>
        <a:lstStyle/>
        <a:p>
          <a:endParaRPr lang="en-US"/>
        </a:p>
      </dgm:t>
    </dgm:pt>
    <dgm:pt modelId="{8069E523-88ED-4DDE-818C-11B42DAEC27A}" type="sibTrans" cxnId="{191788F4-649C-4F60-B048-4B9690004D8D}">
      <dgm:prSet/>
      <dgm:spPr/>
      <dgm:t>
        <a:bodyPr/>
        <a:lstStyle/>
        <a:p>
          <a:endParaRPr lang="en-US"/>
        </a:p>
      </dgm:t>
    </dgm:pt>
    <dgm:pt modelId="{0311FF79-6899-452B-82CD-D89B9B53312C}">
      <dgm:prSet/>
      <dgm:spPr/>
      <dgm:t>
        <a:bodyPr/>
        <a:lstStyle/>
        <a:p>
          <a:pPr>
            <a:defRPr b="1"/>
          </a:pPr>
          <a:r>
            <a:rPr lang="en-US"/>
            <a:t>Lossy Compression</a:t>
          </a:r>
        </a:p>
      </dgm:t>
    </dgm:pt>
    <dgm:pt modelId="{E7B77801-B440-4AF1-9C45-A105B46BB178}" type="parTrans" cxnId="{2169EF98-AF50-43C6-9DCB-585AA6F4C76F}">
      <dgm:prSet/>
      <dgm:spPr/>
      <dgm:t>
        <a:bodyPr/>
        <a:lstStyle/>
        <a:p>
          <a:endParaRPr lang="en-US"/>
        </a:p>
      </dgm:t>
    </dgm:pt>
    <dgm:pt modelId="{D67B6C13-E4B4-4507-A6BC-25A2CA28496C}" type="sibTrans" cxnId="{2169EF98-AF50-43C6-9DCB-585AA6F4C76F}">
      <dgm:prSet/>
      <dgm:spPr/>
      <dgm:t>
        <a:bodyPr/>
        <a:lstStyle/>
        <a:p>
          <a:endParaRPr lang="en-US"/>
        </a:p>
      </dgm:t>
    </dgm:pt>
    <dgm:pt modelId="{91F404C9-671E-42F0-B998-17543979BCAE}">
      <dgm:prSet/>
      <dgm:spPr/>
      <dgm:t>
        <a:bodyPr/>
        <a:lstStyle/>
        <a:p>
          <a:r>
            <a:rPr lang="en-US"/>
            <a:t>Throws away some of the original data during the compression process</a:t>
          </a:r>
        </a:p>
      </dgm:t>
    </dgm:pt>
    <dgm:pt modelId="{11311757-5CF1-4267-A57F-9A73B32877AE}" type="parTrans" cxnId="{D4DCDE14-161A-4F21-8302-B63962D73579}">
      <dgm:prSet/>
      <dgm:spPr/>
      <dgm:t>
        <a:bodyPr/>
        <a:lstStyle/>
        <a:p>
          <a:endParaRPr lang="en-US"/>
        </a:p>
      </dgm:t>
    </dgm:pt>
    <dgm:pt modelId="{C5AA72F6-8022-4C5B-A5FC-E3B28E2759F7}" type="sibTrans" cxnId="{D4DCDE14-161A-4F21-8302-B63962D73579}">
      <dgm:prSet/>
      <dgm:spPr/>
      <dgm:t>
        <a:bodyPr/>
        <a:lstStyle/>
        <a:p>
          <a:endParaRPr lang="en-US"/>
        </a:p>
      </dgm:t>
    </dgm:pt>
    <dgm:pt modelId="{F9F61B16-F129-4DE7-9FCF-214005F58928}">
      <dgm:prSet/>
      <dgm:spPr/>
      <dgm:t>
        <a:bodyPr/>
        <a:lstStyle/>
        <a:p>
          <a:r>
            <a:rPr lang="en-US"/>
            <a:t>Uncompressed data is not exactly the same as the original</a:t>
          </a:r>
        </a:p>
      </dgm:t>
    </dgm:pt>
    <dgm:pt modelId="{079AB822-29D1-4C9C-81A2-AE18965B4157}" type="parTrans" cxnId="{53A1D192-08DA-4AED-97F4-FF0ECDDE8371}">
      <dgm:prSet/>
      <dgm:spPr/>
      <dgm:t>
        <a:bodyPr/>
        <a:lstStyle/>
        <a:p>
          <a:endParaRPr lang="en-US"/>
        </a:p>
      </dgm:t>
    </dgm:pt>
    <dgm:pt modelId="{FC07CE10-5C5C-4440-BDCF-93EDC5FE2E95}" type="sibTrans" cxnId="{53A1D192-08DA-4AED-97F4-FF0ECDDE8371}">
      <dgm:prSet/>
      <dgm:spPr/>
      <dgm:t>
        <a:bodyPr/>
        <a:lstStyle/>
        <a:p>
          <a:endParaRPr lang="en-US"/>
        </a:p>
      </dgm:t>
    </dgm:pt>
    <dgm:pt modelId="{096481BE-ADA4-442E-BB7F-16A06CA0D040}" type="pres">
      <dgm:prSet presAssocID="{B7AB0014-7D8B-4CEF-8444-E1DBBAAB3FBD}" presName="linear" presStyleCnt="0">
        <dgm:presLayoutVars>
          <dgm:dir/>
          <dgm:animLvl val="lvl"/>
          <dgm:resizeHandles val="exact"/>
        </dgm:presLayoutVars>
      </dgm:prSet>
      <dgm:spPr/>
    </dgm:pt>
    <dgm:pt modelId="{A3B8A961-CFB6-4A4B-A694-DCD33CD0504E}" type="pres">
      <dgm:prSet presAssocID="{74C774EA-3C99-4D2B-904B-31A28FCB01CD}" presName="parentLin" presStyleCnt="0"/>
      <dgm:spPr/>
    </dgm:pt>
    <dgm:pt modelId="{3366226E-7997-45D0-9CF0-E7269BA56A10}" type="pres">
      <dgm:prSet presAssocID="{74C774EA-3C99-4D2B-904B-31A28FCB01CD}" presName="parentLeftMargin" presStyleLbl="node1" presStyleIdx="0" presStyleCnt="2"/>
      <dgm:spPr/>
    </dgm:pt>
    <dgm:pt modelId="{B12DB4FC-951B-422C-803A-2F47F53A5A27}" type="pres">
      <dgm:prSet presAssocID="{74C774EA-3C99-4D2B-904B-31A28FCB01CD}" presName="parentText" presStyleLbl="node1" presStyleIdx="0" presStyleCnt="2">
        <dgm:presLayoutVars>
          <dgm:chMax val="0"/>
          <dgm:bulletEnabled val="1"/>
        </dgm:presLayoutVars>
      </dgm:prSet>
      <dgm:spPr/>
    </dgm:pt>
    <dgm:pt modelId="{E9D48FC8-3912-450F-8A2C-68B8BA345C75}" type="pres">
      <dgm:prSet presAssocID="{74C774EA-3C99-4D2B-904B-31A28FCB01CD}" presName="negativeSpace" presStyleCnt="0"/>
      <dgm:spPr/>
    </dgm:pt>
    <dgm:pt modelId="{4BD4F3A5-C452-44D6-B816-1B24893F76A9}" type="pres">
      <dgm:prSet presAssocID="{74C774EA-3C99-4D2B-904B-31A28FCB01CD}" presName="childText" presStyleLbl="conFgAcc1" presStyleIdx="0" presStyleCnt="2">
        <dgm:presLayoutVars>
          <dgm:bulletEnabled val="1"/>
        </dgm:presLayoutVars>
      </dgm:prSet>
      <dgm:spPr/>
    </dgm:pt>
    <dgm:pt modelId="{E5437A97-359B-4D2C-9BBD-C233DB72DD4A}" type="pres">
      <dgm:prSet presAssocID="{00CA55C9-98A1-4D20-9FA5-FDF9E69F8B83}" presName="spaceBetweenRectangles" presStyleCnt="0"/>
      <dgm:spPr/>
    </dgm:pt>
    <dgm:pt modelId="{75FA9C66-BDA4-4AED-9A8C-734B2082E07C}" type="pres">
      <dgm:prSet presAssocID="{0311FF79-6899-452B-82CD-D89B9B53312C}" presName="parentLin" presStyleCnt="0"/>
      <dgm:spPr/>
    </dgm:pt>
    <dgm:pt modelId="{EBC44C00-F29C-40B4-9B52-A7DC632EC6C8}" type="pres">
      <dgm:prSet presAssocID="{0311FF79-6899-452B-82CD-D89B9B53312C}" presName="parentLeftMargin" presStyleLbl="node1" presStyleIdx="0" presStyleCnt="2"/>
      <dgm:spPr/>
    </dgm:pt>
    <dgm:pt modelId="{4713E44C-220B-4AC8-A17F-05315598F824}" type="pres">
      <dgm:prSet presAssocID="{0311FF79-6899-452B-82CD-D89B9B53312C}" presName="parentText" presStyleLbl="node1" presStyleIdx="1" presStyleCnt="2">
        <dgm:presLayoutVars>
          <dgm:chMax val="0"/>
          <dgm:bulletEnabled val="1"/>
        </dgm:presLayoutVars>
      </dgm:prSet>
      <dgm:spPr/>
    </dgm:pt>
    <dgm:pt modelId="{48049766-AC93-43F3-AF06-827949247794}" type="pres">
      <dgm:prSet presAssocID="{0311FF79-6899-452B-82CD-D89B9B53312C}" presName="negativeSpace" presStyleCnt="0"/>
      <dgm:spPr/>
    </dgm:pt>
    <dgm:pt modelId="{28D02199-DAB5-4F81-A733-9CF12C651BA3}" type="pres">
      <dgm:prSet presAssocID="{0311FF79-6899-452B-82CD-D89B9B53312C}" presName="childText" presStyleLbl="conFgAcc1" presStyleIdx="1" presStyleCnt="2">
        <dgm:presLayoutVars>
          <dgm:bulletEnabled val="1"/>
        </dgm:presLayoutVars>
      </dgm:prSet>
      <dgm:spPr/>
    </dgm:pt>
  </dgm:ptLst>
  <dgm:cxnLst>
    <dgm:cxn modelId="{D4DCDE14-161A-4F21-8302-B63962D73579}" srcId="{0311FF79-6899-452B-82CD-D89B9B53312C}" destId="{91F404C9-671E-42F0-B998-17543979BCAE}" srcOrd="0" destOrd="0" parTransId="{11311757-5CF1-4267-A57F-9A73B32877AE}" sibTransId="{C5AA72F6-8022-4C5B-A5FC-E3B28E2759F7}"/>
    <dgm:cxn modelId="{95A5A167-DAAF-4DD9-AD6D-CA73353114C5}" type="presOf" srcId="{0311FF79-6899-452B-82CD-D89B9B53312C}" destId="{4713E44C-220B-4AC8-A17F-05315598F824}" srcOrd="1" destOrd="0" presId="urn:microsoft.com/office/officeart/2005/8/layout/list1"/>
    <dgm:cxn modelId="{5C660E4B-1667-4E88-8B7F-D667D64FC7F1}" type="presOf" srcId="{91F404C9-671E-42F0-B998-17543979BCAE}" destId="{28D02199-DAB5-4F81-A733-9CF12C651BA3}" srcOrd="0" destOrd="0" presId="urn:microsoft.com/office/officeart/2005/8/layout/list1"/>
    <dgm:cxn modelId="{FF13AB4F-B5ED-4D16-BDD7-E1206BE047F3}" type="presOf" srcId="{96C17E72-25C9-45F1-9558-3DB1958A5C51}" destId="{4BD4F3A5-C452-44D6-B816-1B24893F76A9}" srcOrd="0" destOrd="1" presId="urn:microsoft.com/office/officeart/2005/8/layout/list1"/>
    <dgm:cxn modelId="{E4ABBE55-668E-4EF0-AFBD-F44C4CADD64A}" srcId="{74C774EA-3C99-4D2B-904B-31A28FCB01CD}" destId="{7440D9CD-86CD-4A3E-9FD7-E35C7022D0E2}" srcOrd="0" destOrd="0" parTransId="{BD04434E-4947-4462-B194-AD660180F531}" sibTransId="{78BE88DF-F761-498D-8305-58521FBB35C4}"/>
    <dgm:cxn modelId="{53A1D192-08DA-4AED-97F4-FF0ECDDE8371}" srcId="{0311FF79-6899-452B-82CD-D89B9B53312C}" destId="{F9F61B16-F129-4DE7-9FCF-214005F58928}" srcOrd="1" destOrd="0" parTransId="{079AB822-29D1-4C9C-81A2-AE18965B4157}" sibTransId="{FC07CE10-5C5C-4440-BDCF-93EDC5FE2E95}"/>
    <dgm:cxn modelId="{2169EF98-AF50-43C6-9DCB-585AA6F4C76F}" srcId="{B7AB0014-7D8B-4CEF-8444-E1DBBAAB3FBD}" destId="{0311FF79-6899-452B-82CD-D89B9B53312C}" srcOrd="1" destOrd="0" parTransId="{E7B77801-B440-4AF1-9C45-A105B46BB178}" sibTransId="{D67B6C13-E4B4-4507-A6BC-25A2CA28496C}"/>
    <dgm:cxn modelId="{79572AA6-C6DF-488B-9AB2-40C53DAE0416}" type="presOf" srcId="{F9F61B16-F129-4DE7-9FCF-214005F58928}" destId="{28D02199-DAB5-4F81-A733-9CF12C651BA3}" srcOrd="0" destOrd="1" presId="urn:microsoft.com/office/officeart/2005/8/layout/list1"/>
    <dgm:cxn modelId="{E2DB77B2-13AD-4B82-90E3-C604311435D2}" type="presOf" srcId="{74C774EA-3C99-4D2B-904B-31A28FCB01CD}" destId="{3366226E-7997-45D0-9CF0-E7269BA56A10}" srcOrd="0" destOrd="0" presId="urn:microsoft.com/office/officeart/2005/8/layout/list1"/>
    <dgm:cxn modelId="{8C9E8EC6-95EE-48C5-94AC-392316B32FF2}" type="presOf" srcId="{0311FF79-6899-452B-82CD-D89B9B53312C}" destId="{EBC44C00-F29C-40B4-9B52-A7DC632EC6C8}" srcOrd="0" destOrd="0" presId="urn:microsoft.com/office/officeart/2005/8/layout/list1"/>
    <dgm:cxn modelId="{91F276DE-0CF8-4812-935A-6C8913A6B258}" type="presOf" srcId="{74C774EA-3C99-4D2B-904B-31A28FCB01CD}" destId="{B12DB4FC-951B-422C-803A-2F47F53A5A27}" srcOrd="1" destOrd="0" presId="urn:microsoft.com/office/officeart/2005/8/layout/list1"/>
    <dgm:cxn modelId="{5F1E32E1-5792-4F19-B8F0-3D349645EECC}" type="presOf" srcId="{7440D9CD-86CD-4A3E-9FD7-E35C7022D0E2}" destId="{4BD4F3A5-C452-44D6-B816-1B24893F76A9}" srcOrd="0" destOrd="0" presId="urn:microsoft.com/office/officeart/2005/8/layout/list1"/>
    <dgm:cxn modelId="{CFECF1E4-5B39-4BBE-9081-48A6FCFAA8C7}" srcId="{B7AB0014-7D8B-4CEF-8444-E1DBBAAB3FBD}" destId="{74C774EA-3C99-4D2B-904B-31A28FCB01CD}" srcOrd="0" destOrd="0" parTransId="{ECB94582-7F4F-4C50-881D-26FC58588283}" sibTransId="{00CA55C9-98A1-4D20-9FA5-FDF9E69F8B83}"/>
    <dgm:cxn modelId="{F60D50F4-1CEE-4D26-BCB9-3AEC49DFC548}" type="presOf" srcId="{B7AB0014-7D8B-4CEF-8444-E1DBBAAB3FBD}" destId="{096481BE-ADA4-442E-BB7F-16A06CA0D040}" srcOrd="0" destOrd="0" presId="urn:microsoft.com/office/officeart/2005/8/layout/list1"/>
    <dgm:cxn modelId="{191788F4-649C-4F60-B048-4B9690004D8D}" srcId="{74C774EA-3C99-4D2B-904B-31A28FCB01CD}" destId="{96C17E72-25C9-45F1-9558-3DB1958A5C51}" srcOrd="1" destOrd="0" parTransId="{1B3D8E40-3220-4D7F-8245-B6186C1FB767}" sibTransId="{8069E523-88ED-4DDE-818C-11B42DAEC27A}"/>
    <dgm:cxn modelId="{5414A419-F14E-47E8-807B-DB431B173BC5}" type="presParOf" srcId="{096481BE-ADA4-442E-BB7F-16A06CA0D040}" destId="{A3B8A961-CFB6-4A4B-A694-DCD33CD0504E}" srcOrd="0" destOrd="0" presId="urn:microsoft.com/office/officeart/2005/8/layout/list1"/>
    <dgm:cxn modelId="{0020F373-95EC-4F8F-B2E9-C6D7FE5EEE01}" type="presParOf" srcId="{A3B8A961-CFB6-4A4B-A694-DCD33CD0504E}" destId="{3366226E-7997-45D0-9CF0-E7269BA56A10}" srcOrd="0" destOrd="0" presId="urn:microsoft.com/office/officeart/2005/8/layout/list1"/>
    <dgm:cxn modelId="{E455B05A-A9D9-4904-99A8-A58B61FF7B23}" type="presParOf" srcId="{A3B8A961-CFB6-4A4B-A694-DCD33CD0504E}" destId="{B12DB4FC-951B-422C-803A-2F47F53A5A27}" srcOrd="1" destOrd="0" presId="urn:microsoft.com/office/officeart/2005/8/layout/list1"/>
    <dgm:cxn modelId="{AE506F12-EBD8-4BAB-A364-0C382BB6C3AB}" type="presParOf" srcId="{096481BE-ADA4-442E-BB7F-16A06CA0D040}" destId="{E9D48FC8-3912-450F-8A2C-68B8BA345C75}" srcOrd="1" destOrd="0" presId="urn:microsoft.com/office/officeart/2005/8/layout/list1"/>
    <dgm:cxn modelId="{38AE3B0B-E625-4310-AD43-94B0E78B6019}" type="presParOf" srcId="{096481BE-ADA4-442E-BB7F-16A06CA0D040}" destId="{4BD4F3A5-C452-44D6-B816-1B24893F76A9}" srcOrd="2" destOrd="0" presId="urn:microsoft.com/office/officeart/2005/8/layout/list1"/>
    <dgm:cxn modelId="{CA05D56E-DEC8-48A3-B748-D8B35E8A94E6}" type="presParOf" srcId="{096481BE-ADA4-442E-BB7F-16A06CA0D040}" destId="{E5437A97-359B-4D2C-9BBD-C233DB72DD4A}" srcOrd="3" destOrd="0" presId="urn:microsoft.com/office/officeart/2005/8/layout/list1"/>
    <dgm:cxn modelId="{3DA911CB-713C-47F8-BB44-63AA26E631B4}" type="presParOf" srcId="{096481BE-ADA4-442E-BB7F-16A06CA0D040}" destId="{75FA9C66-BDA4-4AED-9A8C-734B2082E07C}" srcOrd="4" destOrd="0" presId="urn:microsoft.com/office/officeart/2005/8/layout/list1"/>
    <dgm:cxn modelId="{F82B6B79-9011-4F8E-BBE3-420AB94CBC3E}" type="presParOf" srcId="{75FA9C66-BDA4-4AED-9A8C-734B2082E07C}" destId="{EBC44C00-F29C-40B4-9B52-A7DC632EC6C8}" srcOrd="0" destOrd="0" presId="urn:microsoft.com/office/officeart/2005/8/layout/list1"/>
    <dgm:cxn modelId="{F1A9E13E-C558-4CD2-AD45-8C73239619F6}" type="presParOf" srcId="{75FA9C66-BDA4-4AED-9A8C-734B2082E07C}" destId="{4713E44C-220B-4AC8-A17F-05315598F824}" srcOrd="1" destOrd="0" presId="urn:microsoft.com/office/officeart/2005/8/layout/list1"/>
    <dgm:cxn modelId="{9834D7CD-031F-4271-B571-51E06E24D2D8}" type="presParOf" srcId="{096481BE-ADA4-442E-BB7F-16A06CA0D040}" destId="{48049766-AC93-43F3-AF06-827949247794}" srcOrd="5" destOrd="0" presId="urn:microsoft.com/office/officeart/2005/8/layout/list1"/>
    <dgm:cxn modelId="{D5738085-0B6A-4313-B3EF-980DF1183753}" type="presParOf" srcId="{096481BE-ADA4-442E-BB7F-16A06CA0D040}" destId="{28D02199-DAB5-4F81-A733-9CF12C651BA3}"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BD9DEC-1170-48EF-B81C-4489B5C85F57}">
      <dsp:nvSpPr>
        <dsp:cNvPr id="0" name=""/>
        <dsp:cNvSpPr/>
      </dsp:nvSpPr>
      <dsp:spPr>
        <a:xfrm>
          <a:off x="4288" y="216662"/>
          <a:ext cx="2578938" cy="63360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Definitions</a:t>
          </a:r>
        </a:p>
      </dsp:txBody>
      <dsp:txXfrm>
        <a:off x="4288" y="216662"/>
        <a:ext cx="2578938" cy="633600"/>
      </dsp:txXfrm>
    </dsp:sp>
    <dsp:sp modelId="{E1BCE9CA-D54D-4BBC-AF19-C83DED31979D}">
      <dsp:nvSpPr>
        <dsp:cNvPr id="0" name=""/>
        <dsp:cNvSpPr/>
      </dsp:nvSpPr>
      <dsp:spPr>
        <a:xfrm>
          <a:off x="4288" y="850262"/>
          <a:ext cx="2578938" cy="3284413"/>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Data</a:t>
          </a:r>
        </a:p>
        <a:p>
          <a:pPr marL="228600" lvl="1" indent="-228600" algn="l" defTabSz="977900">
            <a:lnSpc>
              <a:spcPct val="90000"/>
            </a:lnSpc>
            <a:spcBef>
              <a:spcPct val="0"/>
            </a:spcBef>
            <a:spcAft>
              <a:spcPct val="15000"/>
            </a:spcAft>
            <a:buChar char="•"/>
          </a:pPr>
          <a:r>
            <a:rPr lang="en-US" sz="2200" kern="1200"/>
            <a:t>Data Representation</a:t>
          </a:r>
        </a:p>
      </dsp:txBody>
      <dsp:txXfrm>
        <a:off x="4288" y="850262"/>
        <a:ext cx="2578938" cy="3284413"/>
      </dsp:txXfrm>
    </dsp:sp>
    <dsp:sp modelId="{279F86EA-D99B-4A68-B1F1-BE3C58EC7690}">
      <dsp:nvSpPr>
        <dsp:cNvPr id="0" name=""/>
        <dsp:cNvSpPr/>
      </dsp:nvSpPr>
      <dsp:spPr>
        <a:xfrm>
          <a:off x="2944279" y="216662"/>
          <a:ext cx="2578938" cy="633600"/>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Number Systems</a:t>
          </a:r>
        </a:p>
      </dsp:txBody>
      <dsp:txXfrm>
        <a:off x="2944279" y="216662"/>
        <a:ext cx="2578938" cy="633600"/>
      </dsp:txXfrm>
    </dsp:sp>
    <dsp:sp modelId="{E62F71CC-C233-40AA-BC2C-90F52C3A7776}">
      <dsp:nvSpPr>
        <dsp:cNvPr id="0" name=""/>
        <dsp:cNvSpPr/>
      </dsp:nvSpPr>
      <dsp:spPr>
        <a:xfrm>
          <a:off x="2944279" y="850262"/>
          <a:ext cx="2578938" cy="3284413"/>
        </a:xfrm>
        <a:prstGeom prst="rect">
          <a:avLst/>
        </a:prstGeom>
        <a:solidFill>
          <a:schemeClr val="accent5">
            <a:tint val="40000"/>
            <a:alpha val="90000"/>
            <a:hueOff val="-2246587"/>
            <a:satOff val="-7611"/>
            <a:lumOff val="-976"/>
            <a:alphaOff val="0"/>
          </a:schemeClr>
        </a:solidFill>
        <a:ln w="12700" cap="flat" cmpd="sng" algn="ctr">
          <a:solidFill>
            <a:schemeClr val="accent5">
              <a:tint val="40000"/>
              <a:alpha val="90000"/>
              <a:hueOff val="-2246587"/>
              <a:satOff val="-7611"/>
              <a:lumOff val="-97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Binary</a:t>
          </a:r>
        </a:p>
        <a:p>
          <a:pPr marL="228600" lvl="1" indent="-228600" algn="l" defTabSz="977900">
            <a:lnSpc>
              <a:spcPct val="90000"/>
            </a:lnSpc>
            <a:spcBef>
              <a:spcPct val="0"/>
            </a:spcBef>
            <a:spcAft>
              <a:spcPct val="15000"/>
            </a:spcAft>
            <a:buChar char="•"/>
          </a:pPr>
          <a:r>
            <a:rPr lang="en-US" sz="2200" kern="1200"/>
            <a:t>Decimal</a:t>
          </a:r>
        </a:p>
        <a:p>
          <a:pPr marL="228600" lvl="1" indent="-228600" algn="l" defTabSz="977900">
            <a:lnSpc>
              <a:spcPct val="90000"/>
            </a:lnSpc>
            <a:spcBef>
              <a:spcPct val="0"/>
            </a:spcBef>
            <a:spcAft>
              <a:spcPct val="15000"/>
            </a:spcAft>
            <a:buChar char="•"/>
          </a:pPr>
          <a:r>
            <a:rPr lang="en-US" sz="2200" kern="1200"/>
            <a:t>Hexadecimal</a:t>
          </a:r>
        </a:p>
      </dsp:txBody>
      <dsp:txXfrm>
        <a:off x="2944279" y="850262"/>
        <a:ext cx="2578938" cy="3284413"/>
      </dsp:txXfrm>
    </dsp:sp>
    <dsp:sp modelId="{EB46DEE4-35C4-4965-87B9-4129EB52B68F}">
      <dsp:nvSpPr>
        <dsp:cNvPr id="0" name=""/>
        <dsp:cNvSpPr/>
      </dsp:nvSpPr>
      <dsp:spPr>
        <a:xfrm>
          <a:off x="5884269" y="216662"/>
          <a:ext cx="2578938" cy="633600"/>
        </a:xfrm>
        <a:prstGeom prst="rect">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Conversions </a:t>
          </a:r>
        </a:p>
      </dsp:txBody>
      <dsp:txXfrm>
        <a:off x="5884269" y="216662"/>
        <a:ext cx="2578938" cy="633600"/>
      </dsp:txXfrm>
    </dsp:sp>
    <dsp:sp modelId="{9D84DB29-163C-4BE5-96DE-39F1603900A5}">
      <dsp:nvSpPr>
        <dsp:cNvPr id="0" name=""/>
        <dsp:cNvSpPr/>
      </dsp:nvSpPr>
      <dsp:spPr>
        <a:xfrm>
          <a:off x="5884269" y="850262"/>
          <a:ext cx="2578938" cy="3284413"/>
        </a:xfrm>
        <a:prstGeom prst="rect">
          <a:avLst/>
        </a:prstGeom>
        <a:solidFill>
          <a:schemeClr val="accent5">
            <a:tint val="40000"/>
            <a:alpha val="90000"/>
            <a:hueOff val="-4493175"/>
            <a:satOff val="-15221"/>
            <a:lumOff val="-1952"/>
            <a:alphaOff val="0"/>
          </a:schemeClr>
        </a:solidFill>
        <a:ln w="12700" cap="flat" cmpd="sng" algn="ctr">
          <a:solidFill>
            <a:schemeClr val="accent5">
              <a:tint val="40000"/>
              <a:alpha val="90000"/>
              <a:hueOff val="-4493175"/>
              <a:satOff val="-15221"/>
              <a:lumOff val="-19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t>From Decimal</a:t>
          </a:r>
        </a:p>
        <a:p>
          <a:pPr marL="228600" lvl="1" indent="-228600" algn="l" defTabSz="977900">
            <a:lnSpc>
              <a:spcPct val="90000"/>
            </a:lnSpc>
            <a:spcBef>
              <a:spcPct val="0"/>
            </a:spcBef>
            <a:spcAft>
              <a:spcPct val="15000"/>
            </a:spcAft>
            <a:buChar char="•"/>
          </a:pPr>
          <a:r>
            <a:rPr lang="en-US" sz="2200" kern="1200"/>
            <a:t>From Binary</a:t>
          </a:r>
        </a:p>
        <a:p>
          <a:pPr marL="228600" lvl="1" indent="-228600" algn="l" defTabSz="977900">
            <a:lnSpc>
              <a:spcPct val="90000"/>
            </a:lnSpc>
            <a:spcBef>
              <a:spcPct val="0"/>
            </a:spcBef>
            <a:spcAft>
              <a:spcPct val="15000"/>
            </a:spcAft>
            <a:buChar char="•"/>
          </a:pPr>
          <a:r>
            <a:rPr lang="en-US" sz="2200" kern="1200"/>
            <a:t>From Hexadecimal</a:t>
          </a:r>
        </a:p>
      </dsp:txBody>
      <dsp:txXfrm>
        <a:off x="5884269" y="850262"/>
        <a:ext cx="2578938" cy="3284413"/>
      </dsp:txXfrm>
    </dsp:sp>
    <dsp:sp modelId="{03296E6D-82DB-4F0F-B07C-C5307812E5FA}">
      <dsp:nvSpPr>
        <dsp:cNvPr id="0" name=""/>
        <dsp:cNvSpPr/>
      </dsp:nvSpPr>
      <dsp:spPr>
        <a:xfrm>
          <a:off x="8824259" y="216662"/>
          <a:ext cx="2578938" cy="63360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Computers &amp; Data</a:t>
          </a:r>
        </a:p>
      </dsp:txBody>
      <dsp:txXfrm>
        <a:off x="8824259" y="216662"/>
        <a:ext cx="2578938" cy="633600"/>
      </dsp:txXfrm>
    </dsp:sp>
    <dsp:sp modelId="{07A32EBD-90A0-41E3-8E44-E787DA4757E4}">
      <dsp:nvSpPr>
        <dsp:cNvPr id="0" name=""/>
        <dsp:cNvSpPr/>
      </dsp:nvSpPr>
      <dsp:spPr>
        <a:xfrm>
          <a:off x="8824259" y="850262"/>
          <a:ext cx="2578938" cy="3284413"/>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Representing Numbers</a:t>
          </a:r>
        </a:p>
        <a:p>
          <a:pPr marL="228600" lvl="1" indent="-228600" algn="l" defTabSz="977900">
            <a:lnSpc>
              <a:spcPct val="90000"/>
            </a:lnSpc>
            <a:spcBef>
              <a:spcPct val="0"/>
            </a:spcBef>
            <a:spcAft>
              <a:spcPct val="15000"/>
            </a:spcAft>
            <a:buChar char="•"/>
          </a:pPr>
          <a:r>
            <a:rPr lang="en-US" sz="2200" kern="1200" dirty="0"/>
            <a:t>Representing Text</a:t>
          </a:r>
        </a:p>
        <a:p>
          <a:pPr marL="228600" lvl="1" indent="-228600" algn="l" defTabSz="977900">
            <a:lnSpc>
              <a:spcPct val="90000"/>
            </a:lnSpc>
            <a:spcBef>
              <a:spcPct val="0"/>
            </a:spcBef>
            <a:spcAft>
              <a:spcPct val="15000"/>
            </a:spcAft>
            <a:buChar char="•"/>
          </a:pPr>
          <a:r>
            <a:rPr lang="en-US" sz="2200" kern="1200"/>
            <a:t>Representing Images</a:t>
          </a:r>
        </a:p>
        <a:p>
          <a:pPr marL="228600" lvl="1" indent="-228600" algn="l" defTabSz="977900">
            <a:lnSpc>
              <a:spcPct val="90000"/>
            </a:lnSpc>
            <a:spcBef>
              <a:spcPct val="0"/>
            </a:spcBef>
            <a:spcAft>
              <a:spcPct val="15000"/>
            </a:spcAft>
            <a:buChar char="•"/>
          </a:pPr>
          <a:r>
            <a:rPr lang="en-US" sz="2200" kern="1200"/>
            <a:t>Representing Sound</a:t>
          </a:r>
        </a:p>
        <a:p>
          <a:pPr marL="228600" lvl="1" indent="-228600" algn="l" defTabSz="977900">
            <a:lnSpc>
              <a:spcPct val="90000"/>
            </a:lnSpc>
            <a:spcBef>
              <a:spcPct val="0"/>
            </a:spcBef>
            <a:spcAft>
              <a:spcPct val="15000"/>
            </a:spcAft>
            <a:buChar char="•"/>
          </a:pPr>
          <a:r>
            <a:rPr lang="en-US" sz="2200" kern="1200"/>
            <a:t>Representing Video</a:t>
          </a:r>
        </a:p>
      </dsp:txBody>
      <dsp:txXfrm>
        <a:off x="8824259" y="850262"/>
        <a:ext cx="2578938" cy="32844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84C2A-0D33-4027-825C-F1C2B2208394}">
      <dsp:nvSpPr>
        <dsp:cNvPr id="0" name=""/>
        <dsp:cNvSpPr/>
      </dsp:nvSpPr>
      <dsp:spPr>
        <a:xfrm>
          <a:off x="0" y="3275482"/>
          <a:ext cx="2628900" cy="10750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3.</a:t>
          </a:r>
        </a:p>
      </dsp:txBody>
      <dsp:txXfrm>
        <a:off x="0" y="3275482"/>
        <a:ext cx="2628900" cy="1075086"/>
      </dsp:txXfrm>
    </dsp:sp>
    <dsp:sp modelId="{9CC3E1A6-8599-44CB-93B0-5DF2A2A5AFE9}">
      <dsp:nvSpPr>
        <dsp:cNvPr id="0" name=""/>
        <dsp:cNvSpPr/>
      </dsp:nvSpPr>
      <dsp:spPr>
        <a:xfrm>
          <a:off x="2628900" y="3275482"/>
          <a:ext cx="7886700" cy="10750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100000"/>
            </a:lnSpc>
            <a:spcBef>
              <a:spcPct val="0"/>
            </a:spcBef>
            <a:spcAft>
              <a:spcPct val="35000"/>
            </a:spcAft>
            <a:buNone/>
          </a:pPr>
          <a:r>
            <a:rPr lang="en-US" sz="1500" kern="1200"/>
            <a:t>Now that a quotient of zero has been obtained, the new number system representation of the original value consists of the remainders listed from right to left in the order they were recorded.</a:t>
          </a:r>
        </a:p>
      </dsp:txBody>
      <dsp:txXfrm>
        <a:off x="2628900" y="3275482"/>
        <a:ext cx="7886700" cy="1075086"/>
      </dsp:txXfrm>
    </dsp:sp>
    <dsp:sp modelId="{870684EA-CE2B-4EC2-9894-1BCDE783F809}">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2.</a:t>
          </a:r>
        </a:p>
      </dsp:txBody>
      <dsp:txXfrm rot="-10800000">
        <a:off x="0" y="1638125"/>
        <a:ext cx="2628900" cy="1074763"/>
      </dsp:txXfrm>
    </dsp:sp>
    <dsp:sp modelId="{08444D67-D973-44C1-8A1F-EA4BE89C6879}">
      <dsp:nvSpPr>
        <dsp:cNvPr id="0" name=""/>
        <dsp:cNvSpPr/>
      </dsp:nvSpPr>
      <dsp:spPr>
        <a:xfrm>
          <a:off x="2628900" y="1638125"/>
          <a:ext cx="7886700" cy="107476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100000"/>
            </a:lnSpc>
            <a:spcBef>
              <a:spcPct val="0"/>
            </a:spcBef>
            <a:spcAft>
              <a:spcPct val="35000"/>
            </a:spcAft>
            <a:buNone/>
          </a:pPr>
          <a:r>
            <a:rPr lang="en-US" sz="1500" kern="1200"/>
            <a:t>As long as the quotient obtained is not zero, continue to divide the newest quotient by B and record the remainder.</a:t>
          </a:r>
        </a:p>
      </dsp:txBody>
      <dsp:txXfrm>
        <a:off x="2628900" y="1638125"/>
        <a:ext cx="7886700" cy="1074763"/>
      </dsp:txXfrm>
    </dsp:sp>
    <dsp:sp modelId="{5F900E7B-13E0-47C9-9E1B-8B641B287A4B}">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1.</a:t>
          </a:r>
        </a:p>
      </dsp:txBody>
      <dsp:txXfrm rot="-10800000">
        <a:off x="0" y="769"/>
        <a:ext cx="2628900" cy="1074763"/>
      </dsp:txXfrm>
    </dsp:sp>
    <dsp:sp modelId="{488A7CB0-1942-42E0-9632-52CA273C3459}">
      <dsp:nvSpPr>
        <dsp:cNvPr id="0" name=""/>
        <dsp:cNvSpPr/>
      </dsp:nvSpPr>
      <dsp:spPr>
        <a:xfrm>
          <a:off x="2628900" y="769"/>
          <a:ext cx="7886700" cy="107476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190500" rIns="159980" bIns="190500" numCol="1" spcCol="1270" anchor="ctr" anchorCtr="0">
          <a:noAutofit/>
        </a:bodyPr>
        <a:lstStyle/>
        <a:p>
          <a:pPr marL="0" lvl="0" indent="0" algn="l" defTabSz="666750">
            <a:lnSpc>
              <a:spcPct val="100000"/>
            </a:lnSpc>
            <a:spcBef>
              <a:spcPct val="0"/>
            </a:spcBef>
            <a:spcAft>
              <a:spcPct val="35000"/>
            </a:spcAft>
            <a:buNone/>
          </a:pPr>
          <a:r>
            <a:rPr lang="en-US" sz="1500" kern="1200"/>
            <a:t>Divide the value by the desired base number (B) and record the remainder.</a:t>
          </a:r>
        </a:p>
      </dsp:txBody>
      <dsp:txXfrm>
        <a:off x="2628900" y="769"/>
        <a:ext cx="7886700" cy="10747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84C2A-0D33-4027-825C-F1C2B2208394}">
      <dsp:nvSpPr>
        <dsp:cNvPr id="0" name=""/>
        <dsp:cNvSpPr/>
      </dsp:nvSpPr>
      <dsp:spPr>
        <a:xfrm>
          <a:off x="0" y="3275482"/>
          <a:ext cx="2628900" cy="10750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3.</a:t>
          </a:r>
        </a:p>
      </dsp:txBody>
      <dsp:txXfrm>
        <a:off x="0" y="3275482"/>
        <a:ext cx="2628900" cy="1075086"/>
      </dsp:txXfrm>
    </dsp:sp>
    <dsp:sp modelId="{9CC3E1A6-8599-44CB-93B0-5DF2A2A5AFE9}">
      <dsp:nvSpPr>
        <dsp:cNvPr id="0" name=""/>
        <dsp:cNvSpPr/>
      </dsp:nvSpPr>
      <dsp:spPr>
        <a:xfrm>
          <a:off x="2628900" y="3275482"/>
          <a:ext cx="7886700" cy="10750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ctr" anchorCtr="0">
          <a:noAutofit/>
        </a:bodyPr>
        <a:lstStyle/>
        <a:p>
          <a:pPr marL="0" lvl="0" indent="0" algn="l" defTabSz="844550">
            <a:lnSpc>
              <a:spcPct val="100000"/>
            </a:lnSpc>
            <a:spcBef>
              <a:spcPct val="0"/>
            </a:spcBef>
            <a:spcAft>
              <a:spcPct val="35000"/>
            </a:spcAft>
            <a:buNone/>
          </a:pPr>
          <a:r>
            <a:rPr lang="en-US" sz="1900" kern="1200" dirty="0"/>
            <a:t>Add all the recorded values together to obtain the equivalent decimal value.</a:t>
          </a:r>
        </a:p>
      </dsp:txBody>
      <dsp:txXfrm>
        <a:off x="2628900" y="3275482"/>
        <a:ext cx="7886700" cy="1075086"/>
      </dsp:txXfrm>
    </dsp:sp>
    <dsp:sp modelId="{870684EA-CE2B-4EC2-9894-1BCDE783F809}">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2.</a:t>
          </a:r>
        </a:p>
      </dsp:txBody>
      <dsp:txXfrm rot="-10800000">
        <a:off x="0" y="1638125"/>
        <a:ext cx="2628900" cy="1074763"/>
      </dsp:txXfrm>
    </dsp:sp>
    <dsp:sp modelId="{08444D67-D973-44C1-8A1F-EA4BE89C6879}">
      <dsp:nvSpPr>
        <dsp:cNvPr id="0" name=""/>
        <dsp:cNvSpPr/>
      </dsp:nvSpPr>
      <dsp:spPr>
        <a:xfrm>
          <a:off x="2628900" y="1638125"/>
          <a:ext cx="7886700" cy="107476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ctr" anchorCtr="0">
          <a:noAutofit/>
        </a:bodyPr>
        <a:lstStyle/>
        <a:p>
          <a:pPr marL="0" lvl="0" indent="0" algn="l" defTabSz="844550">
            <a:lnSpc>
              <a:spcPct val="100000"/>
            </a:lnSpc>
            <a:spcBef>
              <a:spcPct val="0"/>
            </a:spcBef>
            <a:spcAft>
              <a:spcPct val="35000"/>
            </a:spcAft>
            <a:buNone/>
          </a:pPr>
          <a:r>
            <a:rPr lang="en-US" sz="1900" kern="1200" dirty="0"/>
            <a:t>Repeat step 1 until no digits in the number given are left.</a:t>
          </a:r>
        </a:p>
      </dsp:txBody>
      <dsp:txXfrm>
        <a:off x="2628900" y="1638125"/>
        <a:ext cx="7886700" cy="1074763"/>
      </dsp:txXfrm>
    </dsp:sp>
    <dsp:sp modelId="{5F900E7B-13E0-47C9-9E1B-8B641B287A4B}">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1.</a:t>
          </a:r>
        </a:p>
      </dsp:txBody>
      <dsp:txXfrm rot="-10800000">
        <a:off x="0" y="769"/>
        <a:ext cx="2628900" cy="1074763"/>
      </dsp:txXfrm>
    </dsp:sp>
    <dsp:sp modelId="{488A7CB0-1942-42E0-9632-52CA273C3459}">
      <dsp:nvSpPr>
        <dsp:cNvPr id="0" name=""/>
        <dsp:cNvSpPr/>
      </dsp:nvSpPr>
      <dsp:spPr>
        <a:xfrm>
          <a:off x="2628900" y="769"/>
          <a:ext cx="7886700" cy="107476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ctr" anchorCtr="0">
          <a:noAutofit/>
        </a:bodyPr>
        <a:lstStyle/>
        <a:p>
          <a:pPr marL="0" lvl="0" indent="0" algn="l" defTabSz="844550">
            <a:lnSpc>
              <a:spcPct val="100000"/>
            </a:lnSpc>
            <a:spcBef>
              <a:spcPct val="0"/>
            </a:spcBef>
            <a:spcAft>
              <a:spcPct val="35000"/>
            </a:spcAft>
            <a:buNone/>
          </a:pPr>
          <a:r>
            <a:rPr lang="en-US" sz="1900" kern="1200" dirty="0"/>
            <a:t>Multiply the digit value to quantity it represents (</a:t>
          </a:r>
          <a14:m xmlns:a14="http://schemas.microsoft.com/office/drawing/2010/main">
            <m:oMath xmlns:m="http://schemas.openxmlformats.org/officeDocument/2006/math">
              <m:sSup>
                <m:sSupPr>
                  <m:ctrlPr>
                    <a:rPr lang="en-US" sz="1900" i="1" kern="1200" smtClean="0">
                      <a:latin typeface="Cambria Math" panose="02040503050406030204" pitchFamily="18" charset="0"/>
                    </a:rPr>
                  </m:ctrlPr>
                </m:sSupPr>
                <m:e>
                  <m:r>
                    <a:rPr lang="en-US" sz="1900" b="0" i="1" kern="1200" smtClean="0">
                      <a:latin typeface="Cambria Math" panose="02040503050406030204" pitchFamily="18" charset="0"/>
                    </a:rPr>
                    <m:t>𝐵</m:t>
                  </m:r>
                </m:e>
                <m:sup>
                  <m:r>
                    <a:rPr lang="en-US" sz="1900" b="0" i="1" kern="1200" smtClean="0">
                      <a:latin typeface="Cambria Math" panose="02040503050406030204" pitchFamily="18" charset="0"/>
                    </a:rPr>
                    <m:t>𝑛</m:t>
                  </m:r>
                </m:sup>
              </m:sSup>
            </m:oMath>
          </a14:m>
          <a:r>
            <a:rPr lang="en-US" sz="1900" kern="1200" dirty="0"/>
            <a:t>) and record the value. (Recommended to start from right end.)</a:t>
          </a:r>
        </a:p>
      </dsp:txBody>
      <dsp:txXfrm>
        <a:off x="2628900" y="769"/>
        <a:ext cx="7886700" cy="10747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745043-62B3-45FD-BCB6-ABCA22230DFE}">
      <dsp:nvSpPr>
        <dsp:cNvPr id="0" name=""/>
        <dsp:cNvSpPr/>
      </dsp:nvSpPr>
      <dsp:spPr>
        <a:xfrm>
          <a:off x="0" y="2492"/>
          <a:ext cx="64928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353DE-DBDC-47F2-9010-4E9125D3CC7D}">
      <dsp:nvSpPr>
        <dsp:cNvPr id="0" name=""/>
        <dsp:cNvSpPr/>
      </dsp:nvSpPr>
      <dsp:spPr>
        <a:xfrm>
          <a:off x="0" y="2492"/>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Signed-Magnitude (SM) Notation</a:t>
          </a:r>
        </a:p>
      </dsp:txBody>
      <dsp:txXfrm>
        <a:off x="0" y="2492"/>
        <a:ext cx="6492875" cy="1700138"/>
      </dsp:txXfrm>
    </dsp:sp>
    <dsp:sp modelId="{AD659052-FD38-4906-BC02-1E313511C149}">
      <dsp:nvSpPr>
        <dsp:cNvPr id="0" name=""/>
        <dsp:cNvSpPr/>
      </dsp:nvSpPr>
      <dsp:spPr>
        <a:xfrm>
          <a:off x="0" y="1702630"/>
          <a:ext cx="64928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505CED-BF23-40A4-8330-CBD8759F7E45}">
      <dsp:nvSpPr>
        <dsp:cNvPr id="0" name=""/>
        <dsp:cNvSpPr/>
      </dsp:nvSpPr>
      <dsp:spPr>
        <a:xfrm>
          <a:off x="0" y="1702630"/>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1’s Complement</a:t>
          </a:r>
        </a:p>
      </dsp:txBody>
      <dsp:txXfrm>
        <a:off x="0" y="1702630"/>
        <a:ext cx="6492875" cy="1700138"/>
      </dsp:txXfrm>
    </dsp:sp>
    <dsp:sp modelId="{56B66F44-B290-46D1-B4A4-B29DF84036B3}">
      <dsp:nvSpPr>
        <dsp:cNvPr id="0" name=""/>
        <dsp:cNvSpPr/>
      </dsp:nvSpPr>
      <dsp:spPr>
        <a:xfrm>
          <a:off x="0" y="3402769"/>
          <a:ext cx="6492875"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3E0370-EA0A-433E-9462-057480C2FADA}">
      <dsp:nvSpPr>
        <dsp:cNvPr id="0" name=""/>
        <dsp:cNvSpPr/>
      </dsp:nvSpPr>
      <dsp:spPr>
        <a:xfrm>
          <a:off x="0" y="3402769"/>
          <a:ext cx="6492875" cy="17001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a:t>2’s Complement</a:t>
          </a:r>
        </a:p>
      </dsp:txBody>
      <dsp:txXfrm>
        <a:off x="0" y="3402769"/>
        <a:ext cx="6492875" cy="170013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84C2A-0D33-4027-825C-F1C2B2208394}">
      <dsp:nvSpPr>
        <dsp:cNvPr id="0" name=""/>
        <dsp:cNvSpPr/>
      </dsp:nvSpPr>
      <dsp:spPr>
        <a:xfrm>
          <a:off x="0" y="3275482"/>
          <a:ext cx="2628900" cy="1075086"/>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3.</a:t>
          </a:r>
        </a:p>
      </dsp:txBody>
      <dsp:txXfrm>
        <a:off x="0" y="3275482"/>
        <a:ext cx="2628900" cy="1075086"/>
      </dsp:txXfrm>
    </dsp:sp>
    <dsp:sp modelId="{9CC3E1A6-8599-44CB-93B0-5DF2A2A5AFE9}">
      <dsp:nvSpPr>
        <dsp:cNvPr id="0" name=""/>
        <dsp:cNvSpPr/>
      </dsp:nvSpPr>
      <dsp:spPr>
        <a:xfrm>
          <a:off x="2628900" y="3275482"/>
          <a:ext cx="7886700" cy="1075086"/>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ctr" anchorCtr="0">
          <a:noAutofit/>
        </a:bodyPr>
        <a:lstStyle/>
        <a:p>
          <a:pPr marL="0" lvl="0" indent="0" algn="l" defTabSz="844550">
            <a:lnSpc>
              <a:spcPct val="100000"/>
            </a:lnSpc>
            <a:spcBef>
              <a:spcPct val="0"/>
            </a:spcBef>
            <a:spcAft>
              <a:spcPct val="35000"/>
            </a:spcAft>
            <a:buNone/>
          </a:pPr>
          <a:r>
            <a:rPr lang="en-US" sz="1900" kern="1200" dirty="0"/>
            <a:t>Add all the recorded values together to obtain the equivalent decimal value.</a:t>
          </a:r>
        </a:p>
      </dsp:txBody>
      <dsp:txXfrm>
        <a:off x="2628900" y="3275482"/>
        <a:ext cx="7886700" cy="1075086"/>
      </dsp:txXfrm>
    </dsp:sp>
    <dsp:sp modelId="{870684EA-CE2B-4EC2-9894-1BCDE783F809}">
      <dsp:nvSpPr>
        <dsp:cNvPr id="0" name=""/>
        <dsp:cNvSpPr/>
      </dsp:nvSpPr>
      <dsp:spPr>
        <a:xfrm rot="10800000">
          <a:off x="0" y="1638125"/>
          <a:ext cx="2628900" cy="1653482"/>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2.</a:t>
          </a:r>
        </a:p>
      </dsp:txBody>
      <dsp:txXfrm rot="-10800000">
        <a:off x="0" y="1638125"/>
        <a:ext cx="2628900" cy="1074763"/>
      </dsp:txXfrm>
    </dsp:sp>
    <dsp:sp modelId="{08444D67-D973-44C1-8A1F-EA4BE89C6879}">
      <dsp:nvSpPr>
        <dsp:cNvPr id="0" name=""/>
        <dsp:cNvSpPr/>
      </dsp:nvSpPr>
      <dsp:spPr>
        <a:xfrm>
          <a:off x="2628900" y="1638125"/>
          <a:ext cx="7886700" cy="1074763"/>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ctr" anchorCtr="0">
          <a:noAutofit/>
        </a:bodyPr>
        <a:lstStyle/>
        <a:p>
          <a:pPr marL="0" lvl="0" indent="0" algn="l" defTabSz="844550">
            <a:lnSpc>
              <a:spcPct val="100000"/>
            </a:lnSpc>
            <a:spcBef>
              <a:spcPct val="0"/>
            </a:spcBef>
            <a:spcAft>
              <a:spcPct val="35000"/>
            </a:spcAft>
            <a:buNone/>
          </a:pPr>
          <a:r>
            <a:rPr lang="en-US" sz="1900" kern="1200" dirty="0"/>
            <a:t>Repeat step 1 until no digits in the number given are left.</a:t>
          </a:r>
        </a:p>
      </dsp:txBody>
      <dsp:txXfrm>
        <a:off x="2628900" y="1638125"/>
        <a:ext cx="7886700" cy="1074763"/>
      </dsp:txXfrm>
    </dsp:sp>
    <dsp:sp modelId="{5F900E7B-13E0-47C9-9E1B-8B641B287A4B}">
      <dsp:nvSpPr>
        <dsp:cNvPr id="0" name=""/>
        <dsp:cNvSpPr/>
      </dsp:nvSpPr>
      <dsp:spPr>
        <a:xfrm rot="10800000">
          <a:off x="0" y="769"/>
          <a:ext cx="2628900" cy="1653482"/>
        </a:xfrm>
        <a:prstGeom prst="upArrowCallout">
          <a:avLst>
            <a:gd name="adj1" fmla="val 5000"/>
            <a:gd name="adj2" fmla="val 10000"/>
            <a:gd name="adj3" fmla="val 15000"/>
            <a:gd name="adj4" fmla="val 64977"/>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6967" tIns="256032" rIns="186967" bIns="256032" numCol="1" spcCol="1270" anchor="ctr" anchorCtr="0">
          <a:noAutofit/>
        </a:bodyPr>
        <a:lstStyle/>
        <a:p>
          <a:pPr marL="0" lvl="0" indent="0" algn="ctr" defTabSz="1600200">
            <a:lnSpc>
              <a:spcPct val="90000"/>
            </a:lnSpc>
            <a:spcBef>
              <a:spcPct val="0"/>
            </a:spcBef>
            <a:spcAft>
              <a:spcPct val="35000"/>
            </a:spcAft>
            <a:buNone/>
          </a:pPr>
          <a:r>
            <a:rPr lang="en-US" sz="3600" kern="1200"/>
            <a:t>Step 1.</a:t>
          </a:r>
        </a:p>
      </dsp:txBody>
      <dsp:txXfrm rot="-10800000">
        <a:off x="0" y="769"/>
        <a:ext cx="2628900" cy="1074763"/>
      </dsp:txXfrm>
    </dsp:sp>
    <dsp:sp modelId="{488A7CB0-1942-42E0-9632-52CA273C3459}">
      <dsp:nvSpPr>
        <dsp:cNvPr id="0" name=""/>
        <dsp:cNvSpPr/>
      </dsp:nvSpPr>
      <dsp:spPr>
        <a:xfrm>
          <a:off x="2628900" y="769"/>
          <a:ext cx="7886700" cy="1074763"/>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9980" tIns="241300" rIns="159980" bIns="241300" numCol="1" spcCol="1270" anchor="ctr" anchorCtr="0">
          <a:noAutofit/>
        </a:bodyPr>
        <a:lstStyle/>
        <a:p>
          <a:pPr marL="0" lvl="0" indent="0" algn="l" defTabSz="844550">
            <a:lnSpc>
              <a:spcPct val="100000"/>
            </a:lnSpc>
            <a:spcBef>
              <a:spcPct val="0"/>
            </a:spcBef>
            <a:spcAft>
              <a:spcPct val="35000"/>
            </a:spcAft>
            <a:buNone/>
          </a:pPr>
          <a:r>
            <a:rPr lang="en-US" sz="1900" kern="1200" dirty="0"/>
            <a:t>Multiply the digit value to quantity it represents (</a:t>
          </a:r>
          <a14:m xmlns:a14="http://schemas.microsoft.com/office/drawing/2010/main">
            <m:oMath xmlns:m="http://schemas.openxmlformats.org/officeDocument/2006/math">
              <m:sSup>
                <m:sSupPr>
                  <m:ctrlPr>
                    <a:rPr lang="en-US" sz="1900" i="1" kern="1200" smtClean="0">
                      <a:latin typeface="Cambria Math" panose="02040503050406030204" pitchFamily="18" charset="0"/>
                    </a:rPr>
                  </m:ctrlPr>
                </m:sSupPr>
                <m:e>
                  <m:r>
                    <a:rPr lang="en-US" sz="1900" b="0" i="1" kern="1200" smtClean="0">
                      <a:latin typeface="Cambria Math" panose="02040503050406030204" pitchFamily="18" charset="0"/>
                    </a:rPr>
                    <m:t>𝐵</m:t>
                  </m:r>
                </m:e>
                <m:sup>
                  <m:r>
                    <a:rPr lang="en-US" sz="1900" b="0" i="1" kern="1200" smtClean="0">
                      <a:latin typeface="Cambria Math" panose="02040503050406030204" pitchFamily="18" charset="0"/>
                    </a:rPr>
                    <m:t>𝑛</m:t>
                  </m:r>
                </m:sup>
              </m:sSup>
            </m:oMath>
          </a14:m>
          <a:r>
            <a:rPr lang="en-US" sz="1900" kern="1200" dirty="0"/>
            <a:t>) and record the value. (Recommended to start from right end.)</a:t>
          </a:r>
        </a:p>
      </dsp:txBody>
      <dsp:txXfrm>
        <a:off x="2628900" y="769"/>
        <a:ext cx="7886700" cy="10747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D4F3A5-C452-44D6-B816-1B24893F76A9}">
      <dsp:nvSpPr>
        <dsp:cNvPr id="0" name=""/>
        <dsp:cNvSpPr/>
      </dsp:nvSpPr>
      <dsp:spPr>
        <a:xfrm>
          <a:off x="0" y="372068"/>
          <a:ext cx="10515600" cy="1738800"/>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499872"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Provides a way to compress data and reconstitute it into its original state</a:t>
          </a:r>
        </a:p>
        <a:p>
          <a:pPr marL="228600" lvl="1" indent="-228600" algn="l" defTabSz="1066800">
            <a:lnSpc>
              <a:spcPct val="90000"/>
            </a:lnSpc>
            <a:spcBef>
              <a:spcPct val="0"/>
            </a:spcBef>
            <a:spcAft>
              <a:spcPct val="15000"/>
            </a:spcAft>
            <a:buChar char="•"/>
          </a:pPr>
          <a:r>
            <a:rPr lang="en-US" sz="2400" kern="1200"/>
            <a:t>Uncompressed data stays exactly the same as the original data</a:t>
          </a:r>
        </a:p>
      </dsp:txBody>
      <dsp:txXfrm>
        <a:off x="0" y="372068"/>
        <a:ext cx="10515600" cy="1738800"/>
      </dsp:txXfrm>
    </dsp:sp>
    <dsp:sp modelId="{B12DB4FC-951B-422C-803A-2F47F53A5A27}">
      <dsp:nvSpPr>
        <dsp:cNvPr id="0" name=""/>
        <dsp:cNvSpPr/>
      </dsp:nvSpPr>
      <dsp:spPr>
        <a:xfrm>
          <a:off x="525780" y="17828"/>
          <a:ext cx="7360920" cy="70848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defRPr b="1"/>
          </a:pPr>
          <a:r>
            <a:rPr lang="en-US" sz="2400" kern="1200"/>
            <a:t>Lossless Compression</a:t>
          </a:r>
        </a:p>
      </dsp:txBody>
      <dsp:txXfrm>
        <a:off x="560365" y="52413"/>
        <a:ext cx="7291750" cy="639310"/>
      </dsp:txXfrm>
    </dsp:sp>
    <dsp:sp modelId="{28D02199-DAB5-4F81-A733-9CF12C651BA3}">
      <dsp:nvSpPr>
        <dsp:cNvPr id="0" name=""/>
        <dsp:cNvSpPr/>
      </dsp:nvSpPr>
      <dsp:spPr>
        <a:xfrm>
          <a:off x="0" y="2594709"/>
          <a:ext cx="10515600" cy="17388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16127" tIns="499872" rIns="816127" bIns="170688" numCol="1" spcCol="1270" anchor="t" anchorCtr="0">
          <a:noAutofit/>
        </a:bodyPr>
        <a:lstStyle/>
        <a:p>
          <a:pPr marL="228600" lvl="1" indent="-228600" algn="l" defTabSz="1066800">
            <a:lnSpc>
              <a:spcPct val="90000"/>
            </a:lnSpc>
            <a:spcBef>
              <a:spcPct val="0"/>
            </a:spcBef>
            <a:spcAft>
              <a:spcPct val="15000"/>
            </a:spcAft>
            <a:buChar char="•"/>
          </a:pPr>
          <a:r>
            <a:rPr lang="en-US" sz="2400" kern="1200"/>
            <a:t>Throws away some of the original data during the compression process</a:t>
          </a:r>
        </a:p>
        <a:p>
          <a:pPr marL="228600" lvl="1" indent="-228600" algn="l" defTabSz="1066800">
            <a:lnSpc>
              <a:spcPct val="90000"/>
            </a:lnSpc>
            <a:spcBef>
              <a:spcPct val="0"/>
            </a:spcBef>
            <a:spcAft>
              <a:spcPct val="15000"/>
            </a:spcAft>
            <a:buChar char="•"/>
          </a:pPr>
          <a:r>
            <a:rPr lang="en-US" sz="2400" kern="1200"/>
            <a:t>Uncompressed data is not exactly the same as the original</a:t>
          </a:r>
        </a:p>
      </dsp:txBody>
      <dsp:txXfrm>
        <a:off x="0" y="2594709"/>
        <a:ext cx="10515600" cy="1738800"/>
      </dsp:txXfrm>
    </dsp:sp>
    <dsp:sp modelId="{4713E44C-220B-4AC8-A17F-05315598F824}">
      <dsp:nvSpPr>
        <dsp:cNvPr id="0" name=""/>
        <dsp:cNvSpPr/>
      </dsp:nvSpPr>
      <dsp:spPr>
        <a:xfrm>
          <a:off x="525780" y="2240469"/>
          <a:ext cx="7360920" cy="7084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66800">
            <a:lnSpc>
              <a:spcPct val="90000"/>
            </a:lnSpc>
            <a:spcBef>
              <a:spcPct val="0"/>
            </a:spcBef>
            <a:spcAft>
              <a:spcPct val="35000"/>
            </a:spcAft>
            <a:buNone/>
            <a:defRPr b="1"/>
          </a:pPr>
          <a:r>
            <a:rPr lang="en-US" sz="2400" kern="1200"/>
            <a:t>Lossy Compression</a:t>
          </a:r>
        </a:p>
      </dsp:txBody>
      <dsp:txXfrm>
        <a:off x="560365" y="2275054"/>
        <a:ext cx="7291750"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9/11/2024</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5:25:18.549"/>
    </inkml:context>
    <inkml:brush xml:id="br0">
      <inkml:brushProperty name="width" value="0.05" units="cm"/>
      <inkml:brushProperty name="height" value="0.05" units="cm"/>
    </inkml:brush>
  </inkml:definitions>
  <inkml:trace contextRef="#ctx0" brushRef="#br0">95 90 1888,'0'0'1969,"0"-5"-324,0-1-1322,1 1 218,-1-1-1,0 1 0,-1-1 0,1 1 1,-1 0-1,0-1 0,-1 1 0,-2-7 1,2 8-90,0 0 0,0 0-1,-1 0 1,-3-3 0,3 9 1089,1 7-837,-1 53-51,3-42-408,-1 0-1,-5 31 1,-3 7 107,-8 64 21,14-96-110,-13 103 115,13-105-82,1 6-158,-2 10 363,2 0 0,4 59 0,-2-97-471,0 0-1,1 0 1,-1 0 0,0 0 0,1 0-1,-1 0 1,1 0 0,0 0-1,0 0 1,0 0 0,0-1 0,0 1-1,0 0 1,2 1 0,-3-2-27,1-1 0,-1 0-1,1 1 1,-1-1 0,1 0 0,-1 0 0,1 0 0,0 0 0,-1 1 0,1-1 0,-1 0 0,1 0 0,-1 0 0,1 0 0,0 0 0,-1 0-1,2-1 1,0 0-2,1 0 0,0 0 0,-1 0 0,1 0 0,-1-1 0,1 1 0,-1-1 0,0 0-1,0 0 1,4-3 0,-5 4 0,4-7-5,6-17 14,-2-1 0,11-52 1,-16 60 12,-2 0 1,0-29 0,-1 29-7,0-6 49,0-1 0,-5-32 0,3 35-54,-22-136-55,13 99-158,8 54 209,-2-18-209,-2 1 0,-1 0 0,-11-25-1,15 40 193,-1 0-10,5 21 10,2-6 18,0 22 56,0 59 10,-1-6-54,-1-4-18,7 67 56,-7-121-42,19 170 883,-16-159-760,-1 3-75,5 47-6,-4-32 152,-2-51-182,-1-10 292,-4-8-73,-2-11-198,-2-12-49,-3-12 0,4-64-20,6 112 16,-1-22-116,-12-100-46,7 74-17,-5-63-92,-10-46 59,21 153 219,-2-5 8,2 21 5,3 21-20,1 51 1,-3 26-13,-2-81 5,1-3-47,-4 97-13,5-98 44,18 129 242,-14-115-126,-3-21-55,-3-8-28,0-20 4,4-62-10,-3 30-8,0-19 6,-3-72-34,3 55-324,-2 6-418,2 4-474,1 61-2966,1 9 2773,2 9 1071,-3-7-650,5 8-6016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8.959"/>
    </inkml:context>
    <inkml:brush xml:id="br0">
      <inkml:brushProperty name="width" value="0.05" units="cm"/>
      <inkml:brushProperty name="height" value="0.05" units="cm"/>
    </inkml:brush>
  </inkml:definitions>
  <inkml:trace contextRef="#ctx0" brushRef="#br0">1 57 2872,'0'0'0,"0"0"0,41-27 0,-2-2-1680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9.676"/>
    </inkml:context>
    <inkml:brush xml:id="br0">
      <inkml:brushProperty name="width" value="0.05" units="cm"/>
      <inkml:brushProperty name="height" value="0.05" units="cm"/>
    </inkml:brush>
  </inkml:definitions>
  <inkml:trace contextRef="#ctx0" brushRef="#br0">614 410 728,'21'-16'248,"-34"17"2232,6 3-2290,4-3-9,1 0 1,-1 0-1,1 0 0,-1 0 1,1-1-1,-1 1 1,-4 0-1,-46 7 1336,51-7-1430,0-1 0,0 1 0,0-1-1,0 0 1,0 0 0,0 0 0,0 0-1,0 0 1,0 0 0,0-1 0,-3 0-1,-3-1 67,-1 1-77,6 0-69,0 1 1,0-1-1,0 0 0,-1 0 1,1 0-1,-3-2 1,-115-50 284,77 36-156,28 11-112,-21-10 0,34 14-37,-1 0 0,1-1 0,0 1 0,0 0 0,0-1 0,0 0 0,0 0 0,1 0 0,-1 0 0,1 0 0,0 0 0,0 0 0,-3-6 0,5 3-753,3-1 501,0 0 0,0 1 1,8-13-1,-9 17 153,0-1 1,1 1-1,-1-1 0,1 1 0,-1 0 0,1 0 0,0 0 1,0 0-1,0 0 0,0 1 0,0-1 0,6-1 1,-4 2 80,-2-1 64,0 1 0,-1 0 0,1 0 0,0 0-1,0 0 1,0 1 0,1-1 0,4 1 0,3-1 11,1-1 2,27 0 503,47 7 95,10 0 268,-67-5-808,5 2 494,68 5 344,-71-4-573,57 6 3470,-99-13-3009,5 0-694,-25-6 347,-35-9-19,61 17-357,-1 1 0,0-1 0,1 0 0,-1 0 1,-7-5-1,-1 0-10,-3-3-43,9 6 114,1 0-1,-1 0 0,-11-3 1,-136-45 1542,136 46-1638,-32-9 226,1 4-66,-9 1-184,-44-2-16,54 10-3,49 2-29,-1 0 0,1-1-1,0 1 1,-1 0 0,1 0 0,-1 0 0,1 0-1,0 0 1,-1 0 0,1 1 0,-1-1 0,1 0-1,0 0 1,-1 0 0,1 0 0,-1 0 0,1 1-1,0-1 1,-1 0 0,1 0 0,0 0 0,-1 1-1,1-1 1,0 0 0,0 1 0,-1-1 0,1 0-1,0 0 1,0 1 0,-1-1 0,1 1 0,0 0-1,0-1 1,0 0 0,0 0 0,0 0 0,-1 1 0,1-1 0,0 0 0,0 0 0,0 1 0,0-1 0,0 0 0,0 0 0,0 1 0,1-1 0,-1 0 0,0 0 0,0 0 0,0 1 0,0-1 0,0 0 0,0 0 0,0 1 0,0-1 0,1 0 0,-1 0 0,0 0 0,0 1 0,0-1 0,0 0 0,1 0 0,-1 0 0,0 0 0,0 0 0,0 0 0,1 1 0,8 5 1,1 0 0,17 9-1,-22-12 4,7 2 7,0 0 0,0 0 0,1-1 0,0 0 0,19 2 0,-18-4 11,152 34 606,-37-11-290,-104-21-198,192 12 342,-209-16-476,0 1 1,12 2-1,-3 0 11,-16-3-9,0 0 0,-1 0 0,1 0 1,0 0-1,0 0 0,0 0 0,-1 0 1,1 0-1,0 0 0,0 0 0,0 0 1,-1-1-1,1 1 0,0 0 0,0 0 1,-1-1-1,1 1 0,0-1 0,-1 1 1,1-1-1,0 1 0,-1-1 0,1 1 1,-1-1-1,1 1 0,0-2 0,-1 1 14,1 0 0,-1 0 0,0-1 0,0 1 0,1 0 0,-1-1 0,0 1 0,0 0 0,0-1 0,0 1 0,0 0 0,-1-1 0,0-1 0,-1-4 8,0 1 0,0 0 0,-1 0 1,-4-6-1,0 1 6,-1 0-1,-16-17 1,17 24-30,-8-1 1,-1 1-1,1 1 0,-1 0 1,-18 0-1,-66 0-84,82 2 67,6 1-92,-25 3-1,-64 5-177,79-7-84,-101-5-393,98 2-862,-123-19-2205,11 2-5581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20.535"/>
    </inkml:context>
    <inkml:brush xml:id="br0">
      <inkml:brushProperty name="width" value="0.05" units="cm"/>
      <inkml:brushProperty name="height" value="0.05" units="cm"/>
    </inkml:brush>
  </inkml:definitions>
  <inkml:trace contextRef="#ctx0" brushRef="#br0">740 246 15064,'-4'-1'195,"0"-1"1,0 1 0,0-1 0,1 0 0,-1 0 0,0 0 0,-4-3 0,-26-23 2144,23 19-1986,-20-15-254,-47-23-147,77 47 42,-22-12-307,-50-17 0,55 23 294,-3 0 40,-85-9 68,84 14 210,9 1-162,-3 1-23,0 0 0,-1 1 0,1 0 0,-27 9-1,20-4 124,-28 14-1,40-15-136,-1 0 0,1 1 0,0 0 0,-16 13 0,21-11 79,4-2-134,0 0 0,0 1-1,1-1 1,-2 13-1,3-19-41,0 0 0,0-1 0,0 1 0,1 0 0,-1 0 0,0-1 0,0 1 0,0 0 0,0-1 0,1 1 0,-1 0 0,0-1 0,1 1 0,-1 0 0,8 12 18,0-2 0,1 1-1,12 13 1,-6-14 51,84 41 19,-76-43-70,34 6 3,17-2-18,67 5 1,-112-18 0,135-16 8,-133 10-8,-11 2 10,4-1 42,-1 0 1,42-17 0,-48 16-69,59-27 432,-69 30-403,0-2 0,0 1 0,0-1 0,0 0 1,-1 0-1,0 0 0,0-1 0,8-10 0,-7 3-37,-6 12 14,-1 0-1,0 1 0,0-1 1,0 1-1,0-1 0,0 0 1,0 1-1,0-1 0,0 0 1,0 1-1,0-1 0,0 0 1,0 1-1,0-1 0,-1 1 1,1-1-1,0 0 0,0 1 1,-1-1-1,1 1 0,0-1 1,-1 1-1,1-1 0,-2 0 1,1-1-5,-10-10-5,3 9-13,-64-11-19,43 11-19,-1 1 1,-30 1 0,41 2 63,-8-1 61,-127 7 39,118-4 12,-173 19 22,170-18-140,-140 16 13,165-18-5,-71 11 0,77-11-3,9 0 0,10-1 0,-10-1 0,7 1 0,28 0-8,94-8-34,-94 3-130,196-23-167,-180 21-348,217-28-467,-254 33 327,23-7 0,87-25-826,48-20-575,99-26-7258</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25.525"/>
    </inkml:context>
    <inkml:brush xml:id="br0">
      <inkml:brushProperty name="width" value="0.05" units="cm"/>
      <inkml:brushProperty name="height" value="0.05" units="cm"/>
    </inkml:brush>
  </inkml:definitions>
  <inkml:trace contextRef="#ctx0" brushRef="#br0">0 3838 8344,'35'-24'692,"4"-1"-166,-30 38 1193,-8-11-1612,1 0 0,0 0 0,0 0 0,0 0 0,0-1 0,0 1 0,0-1 0,1 1 0,-1-1 0,0 0 0,1 0 0,-1 0 0,1 0 0,-1 0 0,1 0 0,-1-1 0,1 1 0,3-1 0,-5 0-92,-1 0 0,0 0 0,1 0 0,-1 0 0,0 0 0,1 0 0,-1 0 0,1 0 0,-1 0 0,0 0 0,1 0-1,-1 0 1,0-1 0,1 1 0,-1 0 0,0 0 0,0 0 0,1 0 0,-1-1 0,0 1 0,1 0 0,-1 0 0,0-1 0,1 1 0,57-52 554,-45 36 39,64-93 255,-61 82-223,71-125 209,-66 114-441,103-205 161,-100 192-194,81-202 125,-86 202-274,68-205 66,-70 204-192,64-208 68,-65 208 74,58-205 76,-60 207-196,60-181 83,-58 188 70,71-168 63,-84 204-333,0 0 0,1 0 0,7-11 0,116-159 33,-99 142 28,123-138 46,-121 140 50,103-134 38,-110 134-192,64-124 9,-73 128-2,40-107 6,-44 112-26,33-89 23,-34 93 84,87-148 286,-92 162-367,1 0 1,0 0-1,0 0 1,0 0-1,1 1 0,10-9 1,5-4-8,-2 2-2,0 2-10,2-2-4,-20 15-10,-7 6-38,-4 5 31,0-1-1,1 1 0,0 1 0,-9 13 1,16-21 15,0 0 0,0 1 0,0-1 0,0 0 0,-3 8 1,1 1-1,-13 26 1,-22 77-5,-4-6-5,34-85-12,-47 111-3,42-102 14,-76 156-4,69-150 4,-98 152-8,94-151-10,-111 164-3,109-163 30,-104 167 1,106-165-8,-105 176 0,103-174 0,-44 64 4,-13 20 6,7-4 2,5-1 0,6-4 0,8-1 0,7-10 0,8-8 0,-45 94 10,57-122 2,-4 10-10,9-20-2,9-16 0,12-35 0,-7 27 0,9-34 0,1 0 0,1 17 0,1-18 0,0-3 0,-1 0 0,1 0 0,0 0 0,0 0 0,0 0 0,1 0 0,-1 0 0,0 0 0,0 0 0,0 0 0,1 0 0,-1 0 0,1-1 0,-1 1 0,1 1 0,8 19 0,-8-21 0,-1 1 0,1-1 0,-1 1 0,0-1 0,1 1 0,-1-1 0,1 0 0,-1 1 0,1-1 0,-1 0 0,1 1 0,-1-1 0,1 0 0,0 1 0,2-2 0,0 1 0,-1 0 0,1 0 0,-1-1 0,0 0 0,1 1 0,-1-1 0,1 0 0,2-2 0,-2 2-1,5-5-6,43-52-2,-39 40 2,62-111-2,-53 92 2,48-81 1,13-21 3,-48 81-2,137-254 2,-138 248-2,115-253 2,-120 255-2,46-90 3,16-28 2,2 6 0,1 1 0,0-4 0,2-2 0,66-127-8,-134 257-32,99-165-20,-103 177 2,-15 24 43,99-145-44,-102 151 60,33-44-18,-34 46 12,0 0-1,0 1 1,1-1 0,-1 1-1,1 0 1,0 0 0,0 1 0,6-4-1,-9 6-17,-2 1 21,1 0-1,-1 0 1,0 0 0,1 0-1,-1-1 1,1 1 0,-1 0-1,0 0 1,1 0-1,-1 0 1,0 0 0,1 0-1,-1 0 1,0 0 0,1 0-1,-1 0 1,1 0-1,-1 0 1,0 0 0,1 0-1,-1 0 3,5 7-7,-4-4 8,0 0-1,0 0 0,0 0 0,-1 0 1,0 0-1,1 1 0,-1-1 1,0 0-1,-2 7 0,-5 27-20,5-30 4,-3 14-117,-17 39 1,15-41 114,-1 1-40,-49 90-44,39-80-78,-105 178-85,94-161 20,-132 200-73,125-195 178,-163 218-150,158-213-324,-167 237-419,164-230-454,-188 283-662,223-333 1693,0-1-1,-1 0 0,-12 11 1,22-24 456,-132 139-1827,-60 40 308,-106 109-4247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3T15:25:19.394"/>
    </inkml:context>
    <inkml:brush xml:id="br0">
      <inkml:brushProperty name="width" value="0.05" units="cm"/>
      <inkml:brushProperty name="height" value="0.05" units="cm"/>
    </inkml:brush>
  </inkml:definitions>
  <inkml:trace contextRef="#ctx0" brushRef="#br0">160 68 3952,'1'0'90,"-1"0"1,1 0-1,0 0 0,-1 0 1,1 0-1,0 0 1,0 0-1,-1 0 0,1 0 1,0-1-1,-1 1 1,1 0-1,0 0 0,-1-1 1,1 1-1,-1 0 1,1-1-1,-1 1 0,2-1 1,-2 0 170,0 0 0,1 0 1,-1 0-1,0 0 1,0 0-1,0 0 0,1 0 1,-1 0-1,-1 0 0,1 0 1,0-1-1,0-9 692,-1 5 344,0-1 1,0 0-1,-3-12 0,3 31 131,-1-3-1189,-1 33 487,-6 50-111,-4 80 404,3-41-558,9-105-228,0 43-18,-2 103 272,2-116-351,2-24-84,-2-27-30,4 26 2,-16-93 14,4-24 30,8 63-40,-4-91 286,5 81-302,-1 7 8,0-41 0,1-13-16,0 70-4,-3-137-48,2 141 73,-12-136-554,7 106 259,5 30 124,4 22 82,3 19 64,5 67 3,6 79 20,0-53-23,-5-54 20,-1-11 190,-5-35-54,7 39 7,-13-67-145,0 0-16,0 0 1,0 0-1,0 0 0,0 0 0,0 0 1,0 0-1,0 1 0,0-1 1,0 0-1,0 0 0,0 0 0,0 0 1,0 0-1,0 0 0,0 0 1,0 0-1,0 1 0,0-1 0,1 0 1,-1 0-1,0 0 0,0 0 1,0 0-1,0 0 0,0 0 0,0 0 1,0 0-1,0 0 0,1 0 1,-1 0-1,0 0 0,0 0 0,0 0 1,0 0-1,0 0 0,0 0 0,0 0 1,1 0-1,0-1 3,0-1 1,0 0-1,0 0 1,0 0-1,0 0 1,0 0-1,-1 0 0,1 0 1,0-3-1,12-63-18,-10 44-38,-1-1 0,-1-33 0,-1 41 3,-6-114-676,5 123 670,-1-13-426,2 21 464,-3-17-245,-7-23 1,-3 6-2441,12 29 1794,0 3 638,0-1 0,0 0 0,-1 0 0,1 0 0,-1 1 0,1-1 0,-1 1 0,0-1 0,0 1 0,0 0 0,0 0 0,0-1 0,-5-2 0,-52-29-2281,47 28 2060,-53-31-4630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5.153"/>
    </inkml:context>
    <inkml:brush xml:id="br0">
      <inkml:brushProperty name="width" value="0.05" units="cm"/>
      <inkml:brushProperty name="height" value="0.05" units="cm"/>
    </inkml:brush>
  </inkml:definitions>
  <inkml:trace contextRef="#ctx0" brushRef="#br0">114 115 14168,'0'0'1224,"0"0"-105,0 0-413,-3-4-201,-2-5-425,-3-4-43,0 0 0,-14-17 0,-2 3-47,22 24-39,-9-9-903,10 12 898,1 0 1,-1-1 0,1 1-1,0 0 1,-1 0-1,1-1 1,-1 1-1,1 0 1,0 0-1,-1 0 1,1-1-1,-1 1 1,1 0-1,-1 0 1,1 0-1,-1 0 1,1 0-1,-1 0 1,1 0-1,-1 0 1,1 0-1,-1 0 1,1 0-1,-1 1 1,-5 0-4522,1 0 3209,-3 1-4434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0.818"/>
    </inkml:context>
    <inkml:brush xml:id="br0">
      <inkml:brushProperty name="width" value="0.05" units="cm"/>
      <inkml:brushProperty name="height" value="0.05" units="cm"/>
    </inkml:brush>
  </inkml:definitions>
  <inkml:trace contextRef="#ctx0" brushRef="#br0">430 50 728,'0'3'45,"0"-3"-34,0 0 0,-1 0 0,1 0 0,0 0 0,0 0 0,0 0 0,0 0 0,0 0 0,0-1 0,0 1 0,0 0 0,0 0 0,0 0 0,-1 0 0,1 0 0,0 0 0,0 0 0,0 0 0,0 0 0,0 0 0,0 0 0,0 0 0,-1 0 0,1 0 0,0 0 0,0 0 0,0 0 0,0 0 0,0 0 0,0 0 0,0 0 0,0 0 0,-1 0 0,1 0 0,0 0 0,0 0 0,0 0 0,0 1 0,0-1 0,0 0 0,0 0 0,0 0 0,0 0 0,-1 0 0,1 0 0,0 0 0,0 0 0,0 0 0,0 0 0,0 1 0,0-1 0,0 0 0,0 0 0,0 0 0,0 0 0,0 0 0,0 0 0,0 0 0,0 1-1,0-1 1,0 0 0,0 0 0,0 0 0,0 0 0,0 0 0,0 0 0,0 0 0,0 0 0,0 1 0,-6-3 172,-23-5 969,-31-5 1703,51 11-2686,-18-1 1067,-45 6 2053,43 1-2035,6-2-380,0 1 0,0 1 0,-25 9 0,45-12-742,0-1 1,0 0-1,-1-1 1,1 1-1,0-1 1,-1 1 0,1-1-1,-4 0 1,7 0-109,0 0 1,-1 0-1,1 0 0,-1 0 1,1 0-1,0 0 0,-1 0 1,1 0-1,-1 0 1,1-1-1,0 1 0,-1 0 1,1 0-1,0 0 0,-1 0 1,1-1-1,0 1 1,-1 0-1,1 0 0,0-1 1,-1 1-1,1 0 0,0-1 1,0 1-1,-1 0 1,1-1-1,0 1 0,0 0 1,0-1-1,-1 0 0,1-12 338,1 12-325,0 0-1,0 0 1,0 0 0,-1 0-1,1 0 1,0 0 0,1 0-1,-1 1 1,0-1 0,0 0-1,0 0 1,0 1-1,3-2 1,-4 2-23,5-1 12,7 2 8,-1 1 0,1 0 0,-1 0 0,12 5-1,44 18 210,-24-5-45,19 8 3,-58-26-180,-1 0 0,1-1 0,0 1 0,-1-1 0,1 0 0,0 0 0,5 1-1,4 0 6,21 5 1,-20-5 6,27-4 93,53-8 0,-39-2 72,96-24 1010,-144 34-1185,-3 1 17,1 0 0,-1 1 0,0-1 1,7 1-1,-19-1 49,-1-1 1,1-1 0,0 1 0,-13-7 0,-5-1 217,-8 0-257,16 6-48,-1 1 0,0 1 0,-23 0 0,-41 6 8,-5 5 6,35-2-58,-134 16-48,178-22 125,0 0 0,0 0 1,-15-2-1,-5 0-20,8 0-3,-9-2-5,26 2-5,-4-2-192,6 1 71,13-1 31,15-1 64,4 2-192,-19 1 200,0 0 0,0-1 0,11-2 0,63-17-3,3 2 98,-61 13-71,-7 4 20,162-2-8,-173 5-46,1 0-1,0 1 1,0 1 0,-1 0 0,1 0 0,15 8 0,-21-8-222,0 0 1,-1 0-1,1 0 0,-1 0 1,0 0-1,0 1 0,0-1 1,0 1-1,-1 0 0,0 0 1,3 6-1,-6-9-3538,-9-1 2478,10 0 572,-11 0-7044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1.243"/>
    </inkml:context>
    <inkml:brush xml:id="br0">
      <inkml:brushProperty name="width" value="0.05" units="cm"/>
      <inkml:brushProperty name="height" value="0.05" units="cm"/>
    </inkml:brush>
  </inkml:definitions>
  <inkml:trace contextRef="#ctx0" brushRef="#br0">26 1 1440,'0'0'0,"7"11"0,7 8 0,-14-19-272,0 0 272,-7 9-272,-9-6 272,-7 8-128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1.798"/>
    </inkml:context>
    <inkml:brush xml:id="br0">
      <inkml:brushProperty name="width" value="0.05" units="cm"/>
      <inkml:brushProperty name="height" value="0.05" units="cm"/>
    </inkml:brush>
  </inkml:definitions>
  <inkml:trace contextRef="#ctx0" brushRef="#br0">1 272 1528,'17'-19'143,"-2"15"142,77-11 0,328-49 2,-332 49 1,-79 14-131,-11 1-26,-71 17 3834,67-14-2187,10-2-508,10-1-409,-7-1-701,19-7 951,47-23 84,16-6-27,-61 26-1094,108-42 456,-112 46-450,98-16 61,-98 21 87,-8 1-113,7 0 5,0 2-1,0 0 0,27 5 0,101 32 690,-95-19-498,-29-9-102,49 18 134,-62-26-141,-6-1 111,-8-1-306,0 0 0,0 0 1,0 0-1,0 0 0,0 0 1,0 0-1,0 0 1,0 0-1,0 0 0,0 0 1,0 0-1,0 0 0,0-1 1,0 1-1,0 0 1,0 0-1,0 0 0,0 0 1,0 0-1,0 0 1,0 0-1,0 0 0,0 0 1,0 0-1,0 0 0,0 0 1,0 0-1,0 0 1,0 0-1,0 0 0,0-1 1,0 1-1,0 0 0,0 0 1,0 0-1,0 0 1,0 0-1,0 0 0,0 0 1,0 0-1,0 0 1,0 0-1,0 0 0,0 0 1,0 0-1,0 0 0,1 0 1,-1 0-1,0 0 1,0 0-1,0 0 0,0 0 1,0 0-1,0 0 0,0 0 1,0 0-1,0 0 1,0 0-1,0 0 0,0 0 1,0 0-1,0 0 1,0 0-1,0 0 0,1 0 1,-1 0-1,0 0 0,0 0 1,-1-1 38,0 1 0,0 0-1,1-1 1,-1 1 0,0 0 0,0 0 0,0 0 0,1-1 0,-1 1 0,0 0 0,0 0 0,0 0 0,-1 1-1,-4-2 53,-1 0-42,-17-1 220,-138 13 14,0 7-244,21-4-46,113-12 6,-108 5 13,110-7 34,-119-13 37,94 5-65,-5-3-20,-100-23-135,149 32 60,0 1 1,0 0 0,0 0-1,0 0 1,0 1-1,-11 0 1,-25 1-17,42-1 86,1 0 0,0 0 0,0-1-1,0 1 1,0 0 0,0 0 0,0 0 0,0 0 0,0 0 0,0 0 0,-1 0 0,1 0 0,0 0 0,0 0 0,0 0 0,0 0-1,0 0 1,0 0 0,0 0 0,0 0 0,-1 0 0,1 0 0,0 0 0,0 0 0,0 1 0,0-1 0,0 0 0,0 0 0,0 0-1,0 0 1,0 0 0,0 0 0,-1 0 0,1 0 0,0 0 0,0 0 0,0 0 0,0 0 0,0 1 0,0-1 0,0 0 0,0 0 0,0 0-1,0 0 1,0 0 0,0 0 0,0 0 0,0 0 0,0 0 0,0 1 0,0-1 0,0 0 0,0 0 0,0 0 0,0 0 0,0 0-1,0 0 1,0 0 0,0 0 0,0 1 0,0-1 0,0 0 0,0 0 0,0 0 0,0 0 0,1 0 0,7 8-2,10 3-32,-18-11 31,75 45-427,32 3 293,-97-44 138,32 7 65,70 9 438,-77-19-464,-7 0-40,-13 0-20,0-1 1,-1 0 0,1-1 0,19-3 0,-33 4 26,0 0 1,0-1 0,1 1-1,-1-1 1,0 1 0,0-1-1,0 1 1,0-1 0,0 0 0,1 1-1,-1-1 1,0 0 0,-1 0-1,3-1 1,-3 1 0,0 1 0,0-1 0,0 1 0,1-1 0,-1 1 0,0-1 0,0 1 0,0-1 0,0 1 0,0-1 0,0 1 0,0-1 0,0 1 1,0-1-1,0 1 0,0-1 0,0 1 0,-1-1 0,1 1 0,0-1 0,-1 0 0,0-1 19,0 0 1,-1 0-1,1 0 1,-1 0-1,1 1 1,-1-1-1,-3-3 1,-1 2-60,1-1 1,-1 1 0,0 0 0,0 0 0,0 1-1,-12-4 1,4 2-134,-21-2-1,28 5-12,0 1 0,0 0 0,1 0 0,-1 0 0,0 0 0,-13 4 0,-20 2-1426,-53 4-1660,8-2-5649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2.422"/>
    </inkml:context>
    <inkml:brush xml:id="br0">
      <inkml:brushProperty name="width" value="0.05" units="cm"/>
      <inkml:brushProperty name="height" value="0.05" units="cm"/>
    </inkml:brush>
  </inkml:definitions>
  <inkml:trace contextRef="#ctx0" brushRef="#br0">15 12 816,'0'0'0,"8"2"0,3 2 0,-11-4 16,0 0-16,-4-1 16,-8-6-16,-5-2-160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13.124"/>
    </inkml:context>
    <inkml:brush xml:id="br0">
      <inkml:brushProperty name="width" value="0.05" units="cm"/>
      <inkml:brushProperty name="height" value="0.05" units="cm"/>
    </inkml:brush>
  </inkml:definitions>
  <inkml:trace contextRef="#ctx0" brushRef="#br0">346 193 1264,'9'-4'167,"-9"4"-154,0 0-1,0 0 0,1-1 1,-1 1-1,0 0 0,0 0 1,0 0-1,0 0 0,0-1 0,0 1 1,0 0-1,0 0 0,0 0 1,0 0-1,0-1 0,0 1 1,0 0-1,0 0 0,0 0 1,-1 0-1,1-1 0,0 1 0,0 0 1,0 0-1,0 0 0,0 0 1,0 0-1,0-1 0,0 1 1,-1 0-1,1 0 0,-17-11 807,15 10-762,-41-20 1611,-65-32 1949,67 30-2763,30 16-517,-67-31 950,76 37-1289,-2-1-51,0 0 0,-1 0-1,1 0 1,-6 0 0,9 2 44,0-1 0,0 1 0,-1 0 0,1 0-1,0 0 1,0 0 0,0 1 0,0-1 0,0 0-1,0 0 1,-1 1 0,1-1 0,0 0 0,0 1 0,0-1-1,0 1 1,0 0 0,0-1 0,0 1 0,1 0 0,-2 0-1,2 0 27,0 0 1,0 0-1,0-1 0,0 1 0,0 0 0,0 0 0,0-1 0,0 1 0,0 0 0,0 0 0,1-1 0,-1 1 0,1 1 1,-1-1 9,21 57 700,-17-51-506,34 31 139,-28-32 88,12 4-127,0-1-1,1-2 1,29 7 0,-39-11-261,36 3 349,116 1 643,-102-11-664,-13-3 358,56-14 0,-96 18-548,1 0 0,-2-1 0,19-9 0,-26 12-168,4-3 50,0 0 0,-1 0 0,0 0-1,1-1 1,-2 1 0,1-1 0,0 0 0,-1-1-1,0 1 1,6-12 0,-10 16-76,1 0 0,-1 0 1,1-1-1,-1 1 1,0 0-1,1-1 0,-1 1 1,0 0-1,0-1 0,0 1 1,0 0-1,0-1 0,0 1 1,0 0-1,-1-1 0,1 1 1,-1 0-1,1 0 0,0-1 1,-1 1-1,0 0 0,1 0 1,-1 0-1,0-1 0,0 1 1,1 0-1,-1 0 1,-2-1-1,-1-2 2,0 0-1,-1 0 1,0 1 0,-7-5-1,4 4 69,1 1-1,-1-1 1,0 2-1,-1-1 1,1 1-1,0 0 1,-15-1-1,4 2 0,-32 1 0,24 3-62,-35 6 1,48-6-10,-11 2 10,1 0 0,-25 10 0,13-4-17,-105 34 299,109-37-32,28-8-236,1 1 0,0 0 1,0-1-1,0 1 0,-4 3 1,0-1-3,23-1-84,50 0-10,52-2 3,-95 2 100,97 13 19,-96-11 8,39 3 0,11 0-48,4-4-31,-1-1-24,92 13-1460,-169-15 1444,0 0 0,1 0 1,-1 0-1,0 0 0,1 0 0,-1 0 0,0 0 0,0 0 0,1 0 1,-1 0-1,0 0 0,0 0 0,1 0 0,-1 0 0,0 1 1,0-1-1,1 0 0,-1 0 0,0 0 0,0 0 0,1 1 0,-1-1 1,0 0-1,0 0 0,0 0 0,0 1 0,1-1 0,-1 1 0,1 1-189,0 1-1,0 0 0,0 0 0,0 0 0,0-1 1,-1 1-1,1 0 0,-1 0 0,0 0 0,0 5 0,0 2-744,5 33-7420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15:35:23.071"/>
    </inkml:context>
    <inkml:brush xml:id="br0">
      <inkml:brushProperty name="width" value="0.05" units="cm"/>
      <inkml:brushProperty name="height" value="0.05" units="cm"/>
    </inkml:brush>
  </inkml:definitions>
  <inkml:trace contextRef="#ctx0" brushRef="#br0">64 1442 3320,'21'23'243,"-21"-23"-200,1 1 0,-1-1 1,0 0-1,0 0 0,0 0 1,0 1-1,0-1 0,1 0 1,-1 0-1,0 0 0,0 1 1,0-1-1,0 0 0,0 0 1,0 1-1,0-1 0,0 0 1,0 0-1,0 1 0,0-1 1,0 0-1,0 0 0,0 1 1,0-1-1,0 0 0,0 0 1,0 1-1,-4 12 752,-1-1 0,0 1 1,-10 15-1,12-23-482,-11 22 993,6-13-384,1 0-1,-6 19 1,8-20-34,4-10-752,0 0 1,-1-1-1,2 1 1,-1 0-1,0 1 0,0-1 1,1 0-1,0 0 1,0 0-1,0 0 1,0 6-1,0-9-106,0 1-1,0-1 0,0 0 1,1 1-1,-1-1 1,0 0-1,0 1 1,0-1-1,0 0 0,0 0 1,0 1-1,0-1 1,1 0-1,-1 1 0,0-1 1,0 0-1,0 0 1,1 1-1,-1-1 0,0 0 1,0 0-1,1 1 1,-1-1-1,0 0 0,1 0 1,-1 0-1,0 0 1,1 0-1,-1 1 1,0-1-1,1 0 0,-1 0 1,1 0-1,0 0 16,-1 0 0,1-1 0,0 1 0,0 0 0,0-1-1,0 1 1,0 0 0,-1-1 0,1 1 0,0-1 0,1 0 0,12-14 185,-10 10-97,0-1 0,0 1 0,5-11 0,10-16 235,54-66 539,-40 57-780,52-54 259,-50 55-332,52-68 270,-52 55-184,45-73 352,-50 78-290,-13 22-85,30-46 176,-42 67-284,19-21 14,-16 18-37,-1 1 0,0 0 0,1 1 0,1 0 0,-1 0 0,1 1 0,0 0 0,16-7 0,16 6-22,-25 3 55,-15 3-5,0 0 0,0 0 0,0 0 0,1 0 0,-1 0-1,0 0 1,0 0 0,0 0 0,1 0 0,-1 0 0,2 1 0,3 1 12,12 0-6,1 5-20,-2 3 0,-12-6-1,0 1 0,0 0 0,-1 0-1,1 0 1,-1 1 0,5 8-1,14 31-49,-10-10-195,-10-25 212,9 36 6,28 114 534,-34-141-472,-2-8-27,-1 0 1,3 16-1,17 84 6,-19-87-20,9 104-2,-11-102 2,5 173-141,-2-123 162,-4-59-24,12 141 262,-4-89-158,16 88 50,-11-101-136,21 62 17,-26-91-14,5 21 65,20 97 493,-22-101-524,2-2-45,1-4 0,10 14-2,-23-49 0,1 0 0,-1 0 1,0 0-1,1 0 1,0 0-1,0-1 0,0 1 1,0-1-1,0 0 1,0 0-1,1 0 0,4 2 1,-3-1-1,25 11-5,-3-4 7,2-1 0,1-2 0,-2-3 0,0-1 2,-19-4 5,-1 1 0,1-1 0,0-1 1,0 0-1,-1 0 0,12-5 0,0-5-1,-11 5-1,-1-2 0,0 1 0,0-1 0,-1 0 0,0 0 1,8-16-1,9-20-3,1-6-2,0-5 0,-15 33 1,2-6 3,14-49 1,-11 26 7,2-11-10,-5 23-1,13-60 6,-2-16 3,-18 91-4,7-40 1,1-20-4,4-20 2,4-14-2,-14 84 0,36-165 24,3 31 7,-21 75-18,-21 76-8,18-160 21,-14 100-20,-2 20-2,4-17-6,21-93-2,-25 140-4,7-29 3,3-1 2,-2 11 0,1 6 0,3 4 0,1 5 0,2 4 0,2 2 0,-5 0 0,-4 5 0,5-10 2,-8 13-484,16-36 0,-25 50 385,-1 0 1,1 0-1,0 1 0,1-1 1,-1 0-1,1 1 1,-1-1-1,6-3 0,-5 3-349,1 1 0,0 0 0,0 1 0,0-1 0,0 1 0,5-3 0,-9 5 319,1 0-1,-1-1 1,1 1 0,-1-1-1,0 1 1,1-1 0,-1 1 0,0-1-1,1 1 1,-1-1 0,0 0 0,0 1-1,0-1 1,1 1 0,-1-1 0,0 0-1,0 0 1,0-2-169,6-15-1618,3-11-6366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9/11/2024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Microsoft Visual C++ is consistent with the IEEE numeric standards: it stores real numbers according to the table shown.</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39</a:t>
            </a:fld>
            <a:endParaRPr lang="en-US" dirty="0"/>
          </a:p>
        </p:txBody>
      </p:sp>
    </p:spTree>
    <p:extLst>
      <p:ext uri="{BB962C8B-B14F-4D97-AF65-F5344CB8AC3E}">
        <p14:creationId xmlns:p14="http://schemas.microsoft.com/office/powerpoint/2010/main" val="2694349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https://csfieldguide.org.nz/en/chapters/data-representation/images-and-colours/</a:t>
            </a:r>
          </a:p>
        </p:txBody>
      </p:sp>
      <p:sp>
        <p:nvSpPr>
          <p:cNvPr id="4" name="Slide Number Placeholder 3"/>
          <p:cNvSpPr>
            <a:spLocks noGrp="1"/>
          </p:cNvSpPr>
          <p:nvPr>
            <p:ph type="sldNum" sz="quarter" idx="5"/>
          </p:nvPr>
        </p:nvSpPr>
        <p:spPr/>
        <p:txBody>
          <a:bodyPr/>
          <a:lstStyle/>
          <a:p>
            <a:fld id="{BC849E9A-41F7-4779-A581-48A7C374A227}" type="slidenum">
              <a:rPr lang="en-US" smtClean="0"/>
              <a:t>48</a:t>
            </a:fld>
            <a:endParaRPr lang="en-US" dirty="0"/>
          </a:p>
        </p:txBody>
      </p:sp>
    </p:spTree>
    <p:extLst>
      <p:ext uri="{BB962C8B-B14F-4D97-AF65-F5344CB8AC3E}">
        <p14:creationId xmlns:p14="http://schemas.microsoft.com/office/powerpoint/2010/main" val="1103759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https://csfieldguide.org.nz/en/interactives/pixel-viewer/</a:t>
            </a:r>
          </a:p>
        </p:txBody>
      </p:sp>
      <p:sp>
        <p:nvSpPr>
          <p:cNvPr id="4" name="Slide Number Placeholder 3"/>
          <p:cNvSpPr>
            <a:spLocks noGrp="1"/>
          </p:cNvSpPr>
          <p:nvPr>
            <p:ph type="sldNum" sz="quarter" idx="5"/>
          </p:nvPr>
        </p:nvSpPr>
        <p:spPr/>
        <p:txBody>
          <a:bodyPr/>
          <a:lstStyle/>
          <a:p>
            <a:fld id="{BC849E9A-41F7-4779-A581-48A7C374A227}" type="slidenum">
              <a:rPr lang="en-US" smtClean="0"/>
              <a:t>49</a:t>
            </a:fld>
            <a:endParaRPr lang="en-US" dirty="0"/>
          </a:p>
        </p:txBody>
      </p:sp>
    </p:spTree>
    <p:extLst>
      <p:ext uri="{BB962C8B-B14F-4D97-AF65-F5344CB8AC3E}">
        <p14:creationId xmlns:p14="http://schemas.microsoft.com/office/powerpoint/2010/main" val="1977112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C4043"/>
                </a:solidFill>
                <a:effectLst/>
                <a:latin typeface="Roboto"/>
              </a:rPr>
              <a:t>“dpi” (dot per inch) or “</a:t>
            </a:r>
            <a:r>
              <a:rPr lang="en-US" b="0" i="0" dirty="0" err="1">
                <a:solidFill>
                  <a:srgbClr val="3C4043"/>
                </a:solidFill>
                <a:effectLst/>
                <a:latin typeface="Roboto"/>
              </a:rPr>
              <a:t>ppi</a:t>
            </a:r>
            <a:r>
              <a:rPr lang="en-US" b="0" i="0" dirty="0">
                <a:solidFill>
                  <a:srgbClr val="3C4043"/>
                </a:solidFill>
                <a:effectLst/>
                <a:latin typeface="Roboto"/>
              </a:rPr>
              <a:t>” (pixels per inch)</a:t>
            </a:r>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50</a:t>
            </a:fld>
            <a:endParaRPr lang="en-US" dirty="0"/>
          </a:p>
        </p:txBody>
      </p:sp>
    </p:spTree>
    <p:extLst>
      <p:ext uri="{BB962C8B-B14F-4D97-AF65-F5344CB8AC3E}">
        <p14:creationId xmlns:p14="http://schemas.microsoft.com/office/powerpoint/2010/main" val="204162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51</a:t>
            </a:fld>
            <a:endParaRPr lang="en-US" dirty="0"/>
          </a:p>
        </p:txBody>
      </p:sp>
    </p:spTree>
    <p:extLst>
      <p:ext uri="{BB962C8B-B14F-4D97-AF65-F5344CB8AC3E}">
        <p14:creationId xmlns:p14="http://schemas.microsoft.com/office/powerpoint/2010/main" val="3307255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mazon.com/Streaming-Microphone-SUDOTACK-Professional-Condenser/dp/B07S8SSTJW/ref=asc_df_B07S8SSTJW/?tag=hyprod-20&amp;linkCode=df0&amp;hvadid=366281397771&amp;hvpos=&amp;hvnetw=g&amp;hvrand=31352992793559686&amp;hvpone=&amp;hvptwo=&amp;hvqmt=&amp;hvdev=c&amp;hvdvcmdl=&amp;hvlocint=&amp;hvlocphy=1026248&amp;hvtargid=pla-786452269659&amp;psc=1&amp;tag=&amp;ref=&amp;adgrpid=75348279519&amp;hvpone=&amp;hvptwo=&amp;hvadid=366281397771&amp;hvpos=&amp;hvnetw=g&amp;hvrand=31352992793559686&amp;hvqmt=&amp;hvdev=c&amp;hvdvcmdl=&amp;hvlocint=&amp;hvlocphy=1026248&amp;hvtargid=pla-786452269659</a:t>
            </a:r>
          </a:p>
          <a:p>
            <a:endParaRPr lang="en-US" dirty="0"/>
          </a:p>
          <a:p>
            <a:r>
              <a:rPr lang="en-US" dirty="0"/>
              <a:t>https://www.hyperxgaming.com/unitedstates/us/microphone/quadcast-gaming-microphone?partnum=HX-MICQC-BK&amp;ktc_campaign=GoogleShopping&amp;gclid=CjwKCAjwnef6BRAgEiwAgv8mQRUQcgXZvfcncDFqCFIYr98BU9qE8PuG6jsNOKhbmp0Osevo4Wx3DxoClJUQAvD_BwE</a:t>
            </a:r>
          </a:p>
          <a:p>
            <a:endParaRPr lang="en-US" dirty="0"/>
          </a:p>
        </p:txBody>
      </p:sp>
      <p:sp>
        <p:nvSpPr>
          <p:cNvPr id="4" name="Slide Number Placeholder 3"/>
          <p:cNvSpPr>
            <a:spLocks noGrp="1"/>
          </p:cNvSpPr>
          <p:nvPr>
            <p:ph type="sldNum" sz="quarter" idx="5"/>
          </p:nvPr>
        </p:nvSpPr>
        <p:spPr/>
        <p:txBody>
          <a:bodyPr/>
          <a:lstStyle/>
          <a:p>
            <a:fld id="{BC849E9A-41F7-4779-A581-48A7C374A227}" type="slidenum">
              <a:rPr lang="en-US" smtClean="0"/>
              <a:t>60</a:t>
            </a:fld>
            <a:endParaRPr lang="en-US" dirty="0"/>
          </a:p>
        </p:txBody>
      </p:sp>
    </p:spTree>
    <p:extLst>
      <p:ext uri="{BB962C8B-B14F-4D97-AF65-F5344CB8AC3E}">
        <p14:creationId xmlns:p14="http://schemas.microsoft.com/office/powerpoint/2010/main" val="3928036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9/11/2024</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9/11/2024</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diagramColors" Target="../diagrams/colors30.xml"/><Relationship Id="rId4" Type="http://schemas.openxmlformats.org/officeDocument/2006/relationships/diagramQuickStyle" Target="../diagrams/quickStyle3.xml"/><Relationship Id="rId9" Type="http://schemas.openxmlformats.org/officeDocument/2006/relationships/diagramQuickStyle" Target="../diagrams/quickStyle30.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1.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5.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10" Type="http://schemas.openxmlformats.org/officeDocument/2006/relationships/diagramColors" Target="../diagrams/colors50.xml"/><Relationship Id="rId4" Type="http://schemas.openxmlformats.org/officeDocument/2006/relationships/diagramQuickStyle" Target="../diagrams/quickStyle5.xml"/><Relationship Id="rId9" Type="http://schemas.openxmlformats.org/officeDocument/2006/relationships/diagramQuickStyle" Target="../diagrams/quickStyle50.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customXml" Target="../ink/ink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slideLayout" Target="../slideLayouts/slideLayout2.xml"/><Relationship Id="rId1" Type="http://schemas.openxmlformats.org/officeDocument/2006/relationships/video" Target="https://www.youtube.com/embed/61Bs7-ycL64?feature=oembe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67.png"/><Relationship Id="rId18" Type="http://schemas.openxmlformats.org/officeDocument/2006/relationships/customXml" Target="../ink/ink10.xml"/><Relationship Id="rId3" Type="http://schemas.openxmlformats.org/officeDocument/2006/relationships/image" Target="../media/image65.gif"/><Relationship Id="rId21" Type="http://schemas.openxmlformats.org/officeDocument/2006/relationships/image" Target="../media/image71.png"/><Relationship Id="rId7" Type="http://schemas.openxmlformats.org/officeDocument/2006/relationships/image" Target="../media/image64.png"/><Relationship Id="rId12" Type="http://schemas.openxmlformats.org/officeDocument/2006/relationships/customXml" Target="../ink/ink7.xml"/><Relationship Id="rId17" Type="http://schemas.openxmlformats.org/officeDocument/2006/relationships/image" Target="../media/image69.png"/><Relationship Id="rId25" Type="http://schemas.openxmlformats.org/officeDocument/2006/relationships/image" Target="../media/image73.png"/><Relationship Id="rId2" Type="http://schemas.openxmlformats.org/officeDocument/2006/relationships/image" Target="../media/image64.gif"/><Relationship Id="rId16" Type="http://schemas.openxmlformats.org/officeDocument/2006/relationships/customXml" Target="../ink/ink9.xml"/><Relationship Id="rId20" Type="http://schemas.openxmlformats.org/officeDocument/2006/relationships/customXml" Target="../ink/ink11.xml"/><Relationship Id="rId1" Type="http://schemas.openxmlformats.org/officeDocument/2006/relationships/slideLayout" Target="../slideLayouts/slideLayout7.xml"/><Relationship Id="rId6" Type="http://schemas.openxmlformats.org/officeDocument/2006/relationships/customXml" Target="../ink/ink4.xml"/><Relationship Id="rId11" Type="http://schemas.openxmlformats.org/officeDocument/2006/relationships/image" Target="../media/image66.png"/><Relationship Id="rId24" Type="http://schemas.openxmlformats.org/officeDocument/2006/relationships/customXml" Target="../ink/ink13.xml"/><Relationship Id="rId5" Type="http://schemas.openxmlformats.org/officeDocument/2006/relationships/image" Target="../media/image63.png"/><Relationship Id="rId15" Type="http://schemas.openxmlformats.org/officeDocument/2006/relationships/image" Target="../media/image68.png"/><Relationship Id="rId23" Type="http://schemas.openxmlformats.org/officeDocument/2006/relationships/image" Target="../media/image72.png"/><Relationship Id="rId10" Type="http://schemas.openxmlformats.org/officeDocument/2006/relationships/customXml" Target="../ink/ink6.xml"/><Relationship Id="rId19" Type="http://schemas.openxmlformats.org/officeDocument/2006/relationships/image" Target="../media/image70.png"/><Relationship Id="rId4" Type="http://schemas.openxmlformats.org/officeDocument/2006/relationships/customXml" Target="../ink/ink3.xml"/><Relationship Id="rId9" Type="http://schemas.openxmlformats.org/officeDocument/2006/relationships/image" Target="../media/image65.png"/><Relationship Id="rId14" Type="http://schemas.openxmlformats.org/officeDocument/2006/relationships/customXml" Target="../ink/ink8.xml"/><Relationship Id="rId22" Type="http://schemas.openxmlformats.org/officeDocument/2006/relationships/customXml" Target="../ink/ink1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6.jpeg"/><Relationship Id="rId4" Type="http://schemas.openxmlformats.org/officeDocument/2006/relationships/image" Target="../media/image75.jpe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6.xml"/><Relationship Id="rId2" Type="http://schemas.openxmlformats.org/officeDocument/2006/relationships/image" Target="../media/image87.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hyperlink" Target="https://i.ytimg.com/vi/TpoV_iVhFt0/maxresdefault.jpg" TargetMode="External"/><Relationship Id="rId3" Type="http://schemas.openxmlformats.org/officeDocument/2006/relationships/hyperlink" Target="https://csfieldguide.org.nz/en/chapters/data-representation/whats-the-big-picture/" TargetMode="External"/><Relationship Id="rId7" Type="http://schemas.openxmlformats.org/officeDocument/2006/relationships/hyperlink" Target="https://usercontent2.hubstatic.com/14086459_f520.jpg" TargetMode="External"/><Relationship Id="rId2" Type="http://schemas.openxmlformats.org/officeDocument/2006/relationships/hyperlink" Target="https://home.adelphi.edu/~siegfried/cs170/170l1.pdf" TargetMode="External"/><Relationship Id="rId1" Type="http://schemas.openxmlformats.org/officeDocument/2006/relationships/slideLayout" Target="../slideLayouts/slideLayout2.xml"/><Relationship Id="rId6" Type="http://schemas.openxmlformats.org/officeDocument/2006/relationships/hyperlink" Target="https://www.cplusplus.com/doc/hex/base_hexadecimal.gif" TargetMode="External"/><Relationship Id="rId11" Type="http://schemas.openxmlformats.org/officeDocument/2006/relationships/hyperlink" Target="https://image.flaticon.com/icons/png/512/32/32745.png" TargetMode="External"/><Relationship Id="rId5" Type="http://schemas.openxmlformats.org/officeDocument/2006/relationships/hyperlink" Target="https://i.ytimg.com/vi/4M6L-ubixJo/maxresdefault.jpg" TargetMode="External"/><Relationship Id="rId10" Type="http://schemas.openxmlformats.org/officeDocument/2006/relationships/hyperlink" Target="https://static.thenounproject.com/png/56875-200.png" TargetMode="External"/><Relationship Id="rId4" Type="http://schemas.openxmlformats.org/officeDocument/2006/relationships/hyperlink" Target="https://www.digitaltechnologieshub.edu.au/teachers/topics/data-representation" TargetMode="External"/><Relationship Id="rId9" Type="http://schemas.openxmlformats.org/officeDocument/2006/relationships/hyperlink" Target="https://sites.temple.edu/lizhe/2018/09/16/introduce-the-world-of-ascii-and-unicode/#:~:text=Ascii%20stands%20for%20American%20Standard,Unicode%20defines%202%5E21%20character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hyperlink" Target="https://mynewmicrophone.com/wp-content/uploads/2019/08/mnm_How_Do_Microphone_Transducers_Work.jpg" TargetMode="External"/><Relationship Id="rId3" Type="http://schemas.openxmlformats.org/officeDocument/2006/relationships/hyperlink" Target="https://image.flaticon.com/icons/png/512/29/29072.png" TargetMode="External"/><Relationship Id="rId7" Type="http://schemas.openxmlformats.org/officeDocument/2006/relationships/hyperlink" Target="https://lh3.googleusercontent.com/proxy/HxkV77Agc9AniouomafNZ37L2Msc8GDzv9rS_FXReIt_N-rHcriAI954kxEHZKnZuSoxobqNZFzekwEB8CC3-o1nAd0dwPSujNuF6f_kWZUBPBYIt58AzjZFUevwa7ZtJsgjkQ0" TargetMode="External"/><Relationship Id="rId12" Type="http://schemas.openxmlformats.org/officeDocument/2006/relationships/hyperlink" Target="https://l2pnet.com/digital-recording-does-not-chop-your-music-11102010/" TargetMode="External"/><Relationship Id="rId2" Type="http://schemas.openxmlformats.org/officeDocument/2006/relationships/hyperlink" Target="https://app.teamsupport.com/dc/493740/images/c698427c-c702-4463-893f-59d63ab14233.png" TargetMode="External"/><Relationship Id="rId1" Type="http://schemas.openxmlformats.org/officeDocument/2006/relationships/slideLayout" Target="../slideLayouts/slideLayout2.xml"/><Relationship Id="rId6" Type="http://schemas.openxmlformats.org/officeDocument/2006/relationships/hyperlink" Target="https://www.djtechdirect.com/blog/wp-content/uploads/2018/07/Digital-and-Analog-Wave.jpg" TargetMode="External"/><Relationship Id="rId11" Type="http://schemas.openxmlformats.org/officeDocument/2006/relationships/hyperlink" Target="https://www.youtube.com/watch?v=iqjzZDWoW7s" TargetMode="External"/><Relationship Id="rId5" Type="http://schemas.openxmlformats.org/officeDocument/2006/relationships/hyperlink" Target="https://learn.sparkfun.com/tutorials/analog-vs-digital/all" TargetMode="External"/><Relationship Id="rId10" Type="http://schemas.openxmlformats.org/officeDocument/2006/relationships/hyperlink" Target="https://teachcomputerscience.com/sound-representation/#:~:text=How%20can%20sound%20be%20sampled,converted%20into%20a%20binary%20number" TargetMode="External"/><Relationship Id="rId4" Type="http://schemas.openxmlformats.org/officeDocument/2006/relationships/hyperlink" Target="https://www.logaster.com/blog/vector-and-raster-graphics/" TargetMode="External"/><Relationship Id="rId9" Type="http://schemas.openxmlformats.org/officeDocument/2006/relationships/hyperlink" Target="https://mynewmicrophone.com/are-microphones-analog-or-digital/"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en-US" sz="4400" dirty="0">
                <a:latin typeface="Franklin Gothic Book" panose="020B0503020102020204" pitchFamily="34" charset="0"/>
                <a:cs typeface="Segoe UI" panose="020B0502040204020203" pitchFamily="34" charset="0"/>
              </a:rPr>
              <a:t>Data Representation</a:t>
            </a: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a:bodyPr>
          <a:lstStyle/>
          <a:p>
            <a:pPr algn="l"/>
            <a:r>
              <a:rPr lang="en-US" sz="2000" dirty="0">
                <a:latin typeface="Franklin Gothic Book" panose="020B0503020102020204" pitchFamily="34" charset="0"/>
              </a:rPr>
              <a:t>CSCI 1101 Introduction to Computer Science</a:t>
            </a: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A2D8D-85A2-43DC-B466-6528A047445D}"/>
              </a:ext>
            </a:extLst>
          </p:cNvPr>
          <p:cNvSpPr>
            <a:spLocks noGrp="1"/>
          </p:cNvSpPr>
          <p:nvPr>
            <p:ph type="title"/>
          </p:nvPr>
        </p:nvSpPr>
        <p:spPr>
          <a:xfrm>
            <a:off x="648929" y="629266"/>
            <a:ext cx="3505495" cy="1622321"/>
          </a:xfrm>
        </p:spPr>
        <p:txBody>
          <a:bodyPr>
            <a:normAutofit/>
          </a:bodyPr>
          <a:lstStyle/>
          <a:p>
            <a:r>
              <a:rPr lang="en-US"/>
              <a:t>Hexadecimal</a:t>
            </a:r>
            <a:endParaRPr lang="en-US" dirty="0"/>
          </a:p>
        </p:txBody>
      </p:sp>
      <p:sp>
        <p:nvSpPr>
          <p:cNvPr id="3" name="Content Placeholder 2">
            <a:extLst>
              <a:ext uri="{FF2B5EF4-FFF2-40B4-BE49-F238E27FC236}">
                <a16:creationId xmlns:a16="http://schemas.microsoft.com/office/drawing/2014/main" id="{6D463679-2BC3-4B69-9AB4-D10EAC34DBB3}"/>
              </a:ext>
            </a:extLst>
          </p:cNvPr>
          <p:cNvSpPr>
            <a:spLocks noGrp="1"/>
          </p:cNvSpPr>
          <p:nvPr>
            <p:ph idx="1"/>
          </p:nvPr>
        </p:nvSpPr>
        <p:spPr>
          <a:xfrm>
            <a:off x="648931" y="2438400"/>
            <a:ext cx="3505494" cy="3785419"/>
          </a:xfrm>
        </p:spPr>
        <p:txBody>
          <a:bodyPr>
            <a:normAutofit/>
          </a:bodyPr>
          <a:lstStyle/>
          <a:p>
            <a:r>
              <a:rPr lang="en-US" sz="2000"/>
              <a:t>Digits: 0, 1, 2, 3, 4, 5, 6, 7, 8, 9, A, B, C, D, E, F</a:t>
            </a:r>
          </a:p>
          <a:p>
            <a:r>
              <a:rPr lang="en-US" sz="2000"/>
              <a:t>Base 16</a:t>
            </a: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6A958A-7A55-4136-BE1A-4127FD3D62BB}"/>
              </a:ext>
            </a:extLst>
          </p:cNvPr>
          <p:cNvPicPr>
            <a:picLocks noChangeAspect="1"/>
          </p:cNvPicPr>
          <p:nvPr/>
        </p:nvPicPr>
        <p:blipFill>
          <a:blip r:embed="rId2"/>
          <a:stretch>
            <a:fillRect/>
          </a:stretch>
        </p:blipFill>
        <p:spPr>
          <a:xfrm>
            <a:off x="5405862" y="1789831"/>
            <a:ext cx="6019331" cy="3275092"/>
          </a:xfrm>
          <a:prstGeom prst="rect">
            <a:avLst/>
          </a:prstGeom>
          <a:effectLst/>
        </p:spPr>
      </p:pic>
    </p:spTree>
    <p:extLst>
      <p:ext uri="{BB962C8B-B14F-4D97-AF65-F5344CB8AC3E}">
        <p14:creationId xmlns:p14="http://schemas.microsoft.com/office/powerpoint/2010/main" val="3651623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69F693CF-428C-40E8-B196-2B96D40CB5C7}"/>
              </a:ext>
            </a:extLst>
          </p:cNvPr>
          <p:cNvPicPr>
            <a:picLocks noChangeAspect="1"/>
          </p:cNvPicPr>
          <p:nvPr/>
        </p:nvPicPr>
        <p:blipFill rotWithShape="1">
          <a:blip r:embed="rId2"/>
          <a:srcRect l="9091" t="12212"/>
          <a:stretch/>
        </p:blipFill>
        <p:spPr>
          <a:xfrm>
            <a:off x="20" y="10"/>
            <a:ext cx="12191981" cy="6857990"/>
          </a:xfrm>
          <a:prstGeom prst="rect">
            <a:avLst/>
          </a:prstGeom>
        </p:spPr>
      </p:pic>
      <p:sp>
        <p:nvSpPr>
          <p:cNvPr id="16" name="Rectangle 15">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43F6E76-AC8C-40D3-911A-A84D3051A46B}"/>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Conversions</a:t>
            </a:r>
          </a:p>
        </p:txBody>
      </p:sp>
      <p:sp>
        <p:nvSpPr>
          <p:cNvPr id="18" name="Rectangle: Rounded Corners 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497899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06647BE-17BC-4CA2-9DA3-C1695F1602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7D32065-BC60-4FA9-9D89-111C744F5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C96AB5F-A13A-4E61-AB8C-9A24D9500B5C}"/>
              </a:ext>
            </a:extLst>
          </p:cNvPr>
          <p:cNvPicPr>
            <a:picLocks noGrp="1" noChangeAspect="1"/>
          </p:cNvPicPr>
          <p:nvPr>
            <p:ph idx="1"/>
          </p:nvPr>
        </p:nvPicPr>
        <p:blipFill rotWithShape="1">
          <a:blip r:embed="rId2"/>
          <a:stretch/>
        </p:blipFill>
        <p:spPr>
          <a:xfrm>
            <a:off x="3228298" y="251551"/>
            <a:ext cx="5735096" cy="6351088"/>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3207176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00588-D45E-423A-9C9E-30AC036CAEE1}"/>
              </a:ext>
            </a:extLst>
          </p:cNvPr>
          <p:cNvSpPr>
            <a:spLocks noGrp="1"/>
          </p:cNvSpPr>
          <p:nvPr>
            <p:ph type="title"/>
          </p:nvPr>
        </p:nvSpPr>
        <p:spPr>
          <a:xfrm>
            <a:off x="838200" y="556995"/>
            <a:ext cx="10515600" cy="1133693"/>
          </a:xfrm>
        </p:spPr>
        <p:txBody>
          <a:bodyPr>
            <a:normAutofit/>
          </a:bodyPr>
          <a:lstStyle/>
          <a:p>
            <a:r>
              <a:rPr lang="en-US" sz="5200"/>
              <a:t>Converting From Decimal</a:t>
            </a:r>
          </a:p>
        </p:txBody>
      </p:sp>
      <p:graphicFrame>
        <p:nvGraphicFramePr>
          <p:cNvPr id="13" name="Content Placeholder 2">
            <a:extLst>
              <a:ext uri="{FF2B5EF4-FFF2-40B4-BE49-F238E27FC236}">
                <a16:creationId xmlns:a16="http://schemas.microsoft.com/office/drawing/2014/main" id="{E8F828DE-64B1-4729-A4EC-F5D2C8FCDCD2}"/>
              </a:ext>
            </a:extLst>
          </p:cNvPr>
          <p:cNvGraphicFramePr/>
          <p:nvPr>
            <p:extLst>
              <p:ext uri="{D42A27DB-BD31-4B8C-83A1-F6EECF244321}">
                <p14:modId xmlns:p14="http://schemas.microsoft.com/office/powerpoint/2010/main" val="427770908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114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F66A575-7835-4400-BEDE-89F2EF034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6F40EA-07AE-48E1-87A9-C3B5F3358E4A}"/>
              </a:ext>
            </a:extLst>
          </p:cNvPr>
          <p:cNvSpPr>
            <a:spLocks noGrp="1"/>
          </p:cNvSpPr>
          <p:nvPr>
            <p:ph type="title"/>
          </p:nvPr>
        </p:nvSpPr>
        <p:spPr>
          <a:xfrm>
            <a:off x="621629" y="640080"/>
            <a:ext cx="4225290" cy="5578816"/>
          </a:xfrm>
        </p:spPr>
        <p:txBody>
          <a:bodyPr vert="horz" lIns="91440" tIns="45720" rIns="91440" bIns="45720" rtlCol="0" anchor="ctr">
            <a:normAutofit/>
          </a:bodyPr>
          <a:lstStyle/>
          <a:p>
            <a:pPr algn="ctr"/>
            <a:r>
              <a:rPr lang="en-US">
                <a:solidFill>
                  <a:srgbClr val="FFFFFF"/>
                </a:solidFill>
              </a:rPr>
              <a:t>Example 1-1</a:t>
            </a:r>
          </a:p>
        </p:txBody>
      </p:sp>
      <p:pic>
        <p:nvPicPr>
          <p:cNvPr id="5" name="Content Placeholder 4" descr="A close up of a logo&#10;&#10;Description automatically generated">
            <a:extLst>
              <a:ext uri="{FF2B5EF4-FFF2-40B4-BE49-F238E27FC236}">
                <a16:creationId xmlns:a16="http://schemas.microsoft.com/office/drawing/2014/main" id="{5FA1E34B-D300-4E92-8D41-D0C83A0438E1}"/>
              </a:ext>
            </a:extLst>
          </p:cNvPr>
          <p:cNvPicPr>
            <a:picLocks noGrp="1" noChangeAspect="1"/>
          </p:cNvPicPr>
          <p:nvPr>
            <p:ph idx="1"/>
          </p:nvPr>
        </p:nvPicPr>
        <p:blipFill rotWithShape="1">
          <a:blip r:embed="rId2"/>
          <a:srcRect r="12399" b="-7"/>
          <a:stretch/>
        </p:blipFill>
        <p:spPr>
          <a:xfrm>
            <a:off x="6096000" y="640080"/>
            <a:ext cx="5459470" cy="5578816"/>
          </a:xfrm>
          <a:prstGeom prst="rect">
            <a:avLst/>
          </a:prstGeom>
        </p:spPr>
      </p:pic>
      <p:sp>
        <p:nvSpPr>
          <p:cNvPr id="6" name="TextBox 5">
            <a:extLst>
              <a:ext uri="{FF2B5EF4-FFF2-40B4-BE49-F238E27FC236}">
                <a16:creationId xmlns:a16="http://schemas.microsoft.com/office/drawing/2014/main" id="{6E2CBD0F-7A4A-4491-B720-D4C0BFB04BED}"/>
              </a:ext>
            </a:extLst>
          </p:cNvPr>
          <p:cNvSpPr txBox="1"/>
          <p:nvPr/>
        </p:nvSpPr>
        <p:spPr>
          <a:xfrm>
            <a:off x="3959440" y="4944861"/>
            <a:ext cx="1393908" cy="369332"/>
          </a:xfrm>
          <a:prstGeom prst="rect">
            <a:avLst/>
          </a:prstGeom>
          <a:noFill/>
        </p:spPr>
        <p:txBody>
          <a:bodyPr wrap="none" rtlCol="0">
            <a:spAutoFit/>
          </a:bodyPr>
          <a:lstStyle/>
          <a:p>
            <a:r>
              <a:rPr lang="en-US" i="1" dirty="0">
                <a:solidFill>
                  <a:schemeClr val="bg1"/>
                </a:solidFill>
              </a:rPr>
              <a:t>Start here </a:t>
            </a:r>
            <a:r>
              <a:rPr lang="en-US" dirty="0">
                <a:solidFill>
                  <a:schemeClr val="bg1"/>
                </a:solidFill>
                <a:sym typeface="Wingdings" panose="05000000000000000000" pitchFamily="2" charset="2"/>
              </a:rPr>
              <a:t></a:t>
            </a:r>
            <a:endParaRPr lang="en-US" dirty="0">
              <a:solidFill>
                <a:schemeClr val="bg1"/>
              </a:solidFill>
            </a:endParaRPr>
          </a:p>
        </p:txBody>
      </p:sp>
    </p:spTree>
    <p:extLst>
      <p:ext uri="{BB962C8B-B14F-4D97-AF65-F5344CB8AC3E}">
        <p14:creationId xmlns:p14="http://schemas.microsoft.com/office/powerpoint/2010/main" val="3726626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56F40EA-07AE-48E1-87A9-C3B5F3358E4A}"/>
              </a:ext>
            </a:extLst>
          </p:cNvPr>
          <p:cNvSpPr>
            <a:spLocks noGrp="1"/>
          </p:cNvSpPr>
          <p:nvPr>
            <p:ph type="title"/>
          </p:nvPr>
        </p:nvSpPr>
        <p:spPr>
          <a:xfrm>
            <a:off x="643467" y="640080"/>
            <a:ext cx="3096427" cy="3124052"/>
          </a:xfrm>
        </p:spPr>
        <p:txBody>
          <a:bodyPr vert="horz" lIns="91440" tIns="45720" rIns="91440" bIns="45720" rtlCol="0" anchor="ctr">
            <a:normAutofit/>
          </a:bodyPr>
          <a:lstStyle/>
          <a:p>
            <a:r>
              <a:rPr lang="en-US" kern="1200" dirty="0">
                <a:solidFill>
                  <a:srgbClr val="FFFFFF"/>
                </a:solidFill>
                <a:latin typeface="+mj-lt"/>
                <a:ea typeface="+mj-ea"/>
                <a:cs typeface="+mj-cs"/>
              </a:rPr>
              <a:t>Example 1-2</a:t>
            </a:r>
          </a:p>
        </p:txBody>
      </p:sp>
      <p:sp>
        <p:nvSpPr>
          <p:cNvPr id="9" name="Content Placeholder 8">
            <a:extLst>
              <a:ext uri="{FF2B5EF4-FFF2-40B4-BE49-F238E27FC236}">
                <a16:creationId xmlns:a16="http://schemas.microsoft.com/office/drawing/2014/main" id="{FABE9316-B3F8-4C3D-824C-D6868A3FCBA4}"/>
              </a:ext>
            </a:extLst>
          </p:cNvPr>
          <p:cNvSpPr>
            <a:spLocks noGrp="1"/>
          </p:cNvSpPr>
          <p:nvPr>
            <p:ph idx="1"/>
          </p:nvPr>
        </p:nvSpPr>
        <p:spPr>
          <a:xfrm>
            <a:off x="2489278" y="4191142"/>
            <a:ext cx="1505673" cy="558403"/>
          </a:xfrm>
        </p:spPr>
        <p:txBody>
          <a:bodyPr vert="horz" lIns="91440" tIns="45720" rIns="91440" bIns="45720" rtlCol="0" anchor="ctr">
            <a:normAutofit/>
          </a:bodyPr>
          <a:lstStyle/>
          <a:p>
            <a:pPr marL="0" indent="0">
              <a:buNone/>
            </a:pPr>
            <a:r>
              <a:rPr lang="en-US" sz="2000" i="1" dirty="0">
                <a:solidFill>
                  <a:schemeClr val="bg1"/>
                </a:solidFill>
              </a:rPr>
              <a:t>Start here </a:t>
            </a:r>
            <a:r>
              <a:rPr lang="en-US" sz="2000" dirty="0">
                <a:solidFill>
                  <a:schemeClr val="bg1"/>
                </a:solidFill>
                <a:sym typeface="Wingdings" panose="05000000000000000000" pitchFamily="2" charset="2"/>
              </a:rPr>
              <a:t></a:t>
            </a:r>
            <a:endParaRPr lang="en-US" sz="2000" dirty="0">
              <a:solidFill>
                <a:schemeClr val="bg1"/>
              </a:solidFill>
            </a:endParaRPr>
          </a:p>
        </p:txBody>
      </p:sp>
      <p:pic>
        <p:nvPicPr>
          <p:cNvPr id="3" name="Picture 2">
            <a:extLst>
              <a:ext uri="{FF2B5EF4-FFF2-40B4-BE49-F238E27FC236}">
                <a16:creationId xmlns:a16="http://schemas.microsoft.com/office/drawing/2014/main" id="{E6ADA1D2-9FC8-4D1D-8200-6DEDC53C5045}"/>
              </a:ext>
            </a:extLst>
          </p:cNvPr>
          <p:cNvPicPr>
            <a:picLocks noChangeAspect="1"/>
          </p:cNvPicPr>
          <p:nvPr/>
        </p:nvPicPr>
        <p:blipFill>
          <a:blip r:embed="rId2"/>
          <a:stretch>
            <a:fillRect/>
          </a:stretch>
        </p:blipFill>
        <p:spPr>
          <a:xfrm>
            <a:off x="4403194" y="1970622"/>
            <a:ext cx="7457746" cy="3188186"/>
          </a:xfrm>
          <a:prstGeom prst="rect">
            <a:avLst/>
          </a:prstGeom>
        </p:spPr>
      </p:pic>
    </p:spTree>
    <p:extLst>
      <p:ext uri="{BB962C8B-B14F-4D97-AF65-F5344CB8AC3E}">
        <p14:creationId xmlns:p14="http://schemas.microsoft.com/office/powerpoint/2010/main" val="1511438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00588-D45E-423A-9C9E-30AC036CAEE1}"/>
              </a:ext>
            </a:extLst>
          </p:cNvPr>
          <p:cNvSpPr>
            <a:spLocks noGrp="1"/>
          </p:cNvSpPr>
          <p:nvPr>
            <p:ph type="title"/>
          </p:nvPr>
        </p:nvSpPr>
        <p:spPr>
          <a:xfrm>
            <a:off x="838200" y="556995"/>
            <a:ext cx="10515600" cy="1133693"/>
          </a:xfrm>
        </p:spPr>
        <p:txBody>
          <a:bodyPr>
            <a:normAutofit/>
          </a:bodyPr>
          <a:lstStyle/>
          <a:p>
            <a:r>
              <a:rPr lang="en-US" sz="5200" dirty="0"/>
              <a:t>Converting To Decimal</a:t>
            </a:r>
          </a:p>
        </p:txBody>
      </p:sp>
      <mc:AlternateContent xmlns:mc="http://schemas.openxmlformats.org/markup-compatibility/2006" xmlns:a14="http://schemas.microsoft.com/office/drawing/2010/main">
        <mc:Choice Requires="a14">
          <p:graphicFrame>
            <p:nvGraphicFramePr>
              <p:cNvPr id="13" name="Content Placeholder 2">
                <a:extLst>
                  <a:ext uri="{FF2B5EF4-FFF2-40B4-BE49-F238E27FC236}">
                    <a16:creationId xmlns:a16="http://schemas.microsoft.com/office/drawing/2014/main" id="{E8F828DE-64B1-4729-A4EC-F5D2C8FCDCD2}"/>
                  </a:ext>
                </a:extLst>
              </p:cNvPr>
              <p:cNvGraphicFramePr/>
              <p:nvPr>
                <p:extLst>
                  <p:ext uri="{D42A27DB-BD31-4B8C-83A1-F6EECF244321}">
                    <p14:modId xmlns:p14="http://schemas.microsoft.com/office/powerpoint/2010/main" val="33668355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Content Placeholder 2">
                <a:extLst>
                  <a:ext uri="{FF2B5EF4-FFF2-40B4-BE49-F238E27FC236}">
                    <a16:creationId xmlns:a16="http://schemas.microsoft.com/office/drawing/2014/main" id="{E8F828DE-64B1-4729-A4EC-F5D2C8FCDCD2}"/>
                  </a:ext>
                </a:extLst>
              </p:cNvPr>
              <p:cNvGraphicFramePr/>
              <p:nvPr>
                <p:extLst>
                  <p:ext uri="{D42A27DB-BD31-4B8C-83A1-F6EECF244321}">
                    <p14:modId xmlns:p14="http://schemas.microsoft.com/office/powerpoint/2010/main" val="336683556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462840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6CCEE-9F86-4E8F-953C-0F263A50ECD1}"/>
              </a:ext>
            </a:extLst>
          </p:cNvPr>
          <p:cNvSpPr>
            <a:spLocks noGrp="1"/>
          </p:cNvSpPr>
          <p:nvPr>
            <p:ph type="title"/>
          </p:nvPr>
        </p:nvSpPr>
        <p:spPr>
          <a:xfrm>
            <a:off x="9267909" y="2023110"/>
            <a:ext cx="2622006" cy="2846070"/>
          </a:xfrm>
        </p:spPr>
        <p:txBody>
          <a:bodyPr vert="horz" lIns="91440" tIns="45720" rIns="91440" bIns="45720" rtlCol="0" anchor="ctr">
            <a:normAutofit/>
          </a:bodyPr>
          <a:lstStyle/>
          <a:p>
            <a:r>
              <a:rPr lang="en-US" sz="3700" dirty="0"/>
              <a:t>Example 2-1</a:t>
            </a:r>
          </a:p>
        </p:txBody>
      </p:sp>
      <p:sp>
        <p:nvSpPr>
          <p:cNvPr id="45" name="Rectangle 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How to convert a binary number to decimal number (English) - YouTube">
            <a:extLst>
              <a:ext uri="{FF2B5EF4-FFF2-40B4-BE49-F238E27FC236}">
                <a16:creationId xmlns:a16="http://schemas.microsoft.com/office/drawing/2014/main" id="{0CFF7672-77F8-47CD-85D7-3F2AB66EDF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976" t="2666" r="15780" b="3542"/>
          <a:stretch/>
        </p:blipFill>
        <p:spPr bwMode="auto">
          <a:xfrm>
            <a:off x="922239" y="1115324"/>
            <a:ext cx="6862861" cy="4627352"/>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4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1317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36CCEE-9F86-4E8F-953C-0F263A50ECD1}"/>
              </a:ext>
            </a:extLst>
          </p:cNvPr>
          <p:cNvSpPr>
            <a:spLocks noGrp="1"/>
          </p:cNvSpPr>
          <p:nvPr>
            <p:ph type="title"/>
          </p:nvPr>
        </p:nvSpPr>
        <p:spPr>
          <a:xfrm>
            <a:off x="9267909" y="2023110"/>
            <a:ext cx="2622006" cy="2846070"/>
          </a:xfrm>
        </p:spPr>
        <p:txBody>
          <a:bodyPr vert="horz" lIns="91440" tIns="45720" rIns="91440" bIns="45720" rtlCol="0" anchor="ctr">
            <a:normAutofit/>
          </a:bodyPr>
          <a:lstStyle/>
          <a:p>
            <a:r>
              <a:rPr lang="en-US" sz="3700" dirty="0"/>
              <a:t>Example 2-2</a:t>
            </a:r>
          </a:p>
        </p:txBody>
      </p:sp>
      <p:sp>
        <p:nvSpPr>
          <p:cNvPr id="45" name="Rectangle 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0843294-7CAB-48E5-B3EC-D5764CD16EC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54467" y="1458157"/>
            <a:ext cx="7794665" cy="3939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637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DBBEB4-4738-4C9D-8AED-59014F177A33}"/>
              </a:ext>
            </a:extLst>
          </p:cNvPr>
          <p:cNvSpPr>
            <a:spLocks noGrp="1"/>
          </p:cNvSpPr>
          <p:nvPr>
            <p:ph type="title"/>
          </p:nvPr>
        </p:nvSpPr>
        <p:spPr>
          <a:xfrm>
            <a:off x="804672" y="640263"/>
            <a:ext cx="5157216" cy="1344975"/>
          </a:xfrm>
        </p:spPr>
        <p:txBody>
          <a:bodyPr>
            <a:normAutofit/>
          </a:bodyPr>
          <a:lstStyle/>
          <a:p>
            <a:r>
              <a:rPr lang="en-US" sz="4000"/>
              <a:t>Converting From Binary To Hexadecimal</a:t>
            </a:r>
          </a:p>
        </p:txBody>
      </p:sp>
      <p:sp>
        <p:nvSpPr>
          <p:cNvPr id="3" name="Content Placeholder 2">
            <a:extLst>
              <a:ext uri="{FF2B5EF4-FFF2-40B4-BE49-F238E27FC236}">
                <a16:creationId xmlns:a16="http://schemas.microsoft.com/office/drawing/2014/main" id="{C770888C-1409-4A3F-9EB5-A98B76A81011}"/>
              </a:ext>
            </a:extLst>
          </p:cNvPr>
          <p:cNvSpPr>
            <a:spLocks noGrp="1"/>
          </p:cNvSpPr>
          <p:nvPr>
            <p:ph idx="1"/>
          </p:nvPr>
        </p:nvSpPr>
        <p:spPr>
          <a:xfrm>
            <a:off x="804672" y="2121763"/>
            <a:ext cx="5157216" cy="3773010"/>
          </a:xfrm>
        </p:spPr>
        <p:txBody>
          <a:bodyPr>
            <a:normAutofit/>
          </a:bodyPr>
          <a:lstStyle/>
          <a:p>
            <a:pPr marL="0" indent="0">
              <a:buNone/>
            </a:pPr>
            <a:r>
              <a:rPr lang="en-US" sz="2000" b="1" dirty="0"/>
              <a:t>Step 1.</a:t>
            </a:r>
            <a:r>
              <a:rPr lang="en-US" sz="2000" dirty="0"/>
              <a:t> Mark groups of four bits (starting at the right end)</a:t>
            </a:r>
          </a:p>
          <a:p>
            <a:pPr marL="0" indent="0">
              <a:buNone/>
            </a:pPr>
            <a:r>
              <a:rPr lang="en-US" sz="2000" b="1" dirty="0"/>
              <a:t>Step 2.</a:t>
            </a:r>
            <a:r>
              <a:rPr lang="en-US" sz="2000" dirty="0"/>
              <a:t> Convert each group of bits into hex digits.</a:t>
            </a:r>
          </a:p>
        </p:txBody>
      </p:sp>
      <p:pic>
        <p:nvPicPr>
          <p:cNvPr id="5" name="Picture 4">
            <a:extLst>
              <a:ext uri="{FF2B5EF4-FFF2-40B4-BE49-F238E27FC236}">
                <a16:creationId xmlns:a16="http://schemas.microsoft.com/office/drawing/2014/main" id="{7068430D-A979-4283-90FA-9B8706737964}"/>
              </a:ext>
            </a:extLst>
          </p:cNvPr>
          <p:cNvPicPr>
            <a:picLocks noChangeAspect="1"/>
          </p:cNvPicPr>
          <p:nvPr/>
        </p:nvPicPr>
        <p:blipFill>
          <a:blip r:embed="rId2"/>
          <a:stretch>
            <a:fillRect/>
          </a:stretch>
        </p:blipFill>
        <p:spPr>
          <a:xfrm>
            <a:off x="7582305" y="484632"/>
            <a:ext cx="3511637" cy="5733287"/>
          </a:xfrm>
          <a:prstGeom prst="rect">
            <a:avLst/>
          </a:prstGeom>
        </p:spPr>
      </p:pic>
    </p:spTree>
    <p:extLst>
      <p:ext uri="{BB962C8B-B14F-4D97-AF65-F5344CB8AC3E}">
        <p14:creationId xmlns:p14="http://schemas.microsoft.com/office/powerpoint/2010/main" val="309309712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2BAB-AD19-40BB-9C05-FCF028BC350C}"/>
              </a:ext>
            </a:extLst>
          </p:cNvPr>
          <p:cNvSpPr>
            <a:spLocks noGrp="1"/>
          </p:cNvSpPr>
          <p:nvPr>
            <p:ph type="title"/>
          </p:nvPr>
        </p:nvSpPr>
        <p:spPr>
          <a:xfrm>
            <a:off x="391378" y="320675"/>
            <a:ext cx="11407487" cy="1325563"/>
          </a:xfrm>
        </p:spPr>
        <p:txBody>
          <a:bodyPr>
            <a:normAutofit/>
          </a:bodyPr>
          <a:lstStyle/>
          <a:p>
            <a:r>
              <a:rPr lang="en-US" sz="5400">
                <a:solidFill>
                  <a:schemeClr val="accent5"/>
                </a:solidFill>
              </a:rPr>
              <a:t>Overview</a:t>
            </a:r>
          </a:p>
        </p:txBody>
      </p:sp>
      <p:graphicFrame>
        <p:nvGraphicFramePr>
          <p:cNvPr id="5" name="Content Placeholder 2">
            <a:extLst>
              <a:ext uri="{FF2B5EF4-FFF2-40B4-BE49-F238E27FC236}">
                <a16:creationId xmlns:a16="http://schemas.microsoft.com/office/drawing/2014/main" id="{D69F4BCA-3038-4576-A8CA-1AFB2F9DD22B}"/>
              </a:ext>
            </a:extLst>
          </p:cNvPr>
          <p:cNvGraphicFramePr>
            <a:graphicFrameLocks noGrp="1"/>
          </p:cNvGraphicFramePr>
          <p:nvPr>
            <p:ph idx="1"/>
            <p:extLst>
              <p:ext uri="{D42A27DB-BD31-4B8C-83A1-F6EECF244321}">
                <p14:modId xmlns:p14="http://schemas.microsoft.com/office/powerpoint/2010/main" val="2822269532"/>
              </p:ext>
            </p:extLst>
          </p:nvPr>
        </p:nvGraphicFramePr>
        <p:xfrm>
          <a:off x="391379" y="1825625"/>
          <a:ext cx="114074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3345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3A826B85-D58A-48FB-ABB8-881A5F8CC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F7D0CD-FF61-43C6-A5EA-438EE298405A}"/>
              </a:ext>
            </a:extLst>
          </p:cNvPr>
          <p:cNvSpPr>
            <a:spLocks noGrp="1"/>
          </p:cNvSpPr>
          <p:nvPr>
            <p:ph type="title"/>
          </p:nvPr>
        </p:nvSpPr>
        <p:spPr>
          <a:xfrm>
            <a:off x="960120" y="5419725"/>
            <a:ext cx="10271760" cy="936626"/>
          </a:xfrm>
        </p:spPr>
        <p:txBody>
          <a:bodyPr vert="horz" lIns="91440" tIns="45720" rIns="91440" bIns="45720" rtlCol="0" anchor="ctr">
            <a:normAutofit/>
          </a:bodyPr>
          <a:lstStyle/>
          <a:p>
            <a:pPr algn="ctr"/>
            <a:r>
              <a:rPr lang="en-US" sz="4000">
                <a:solidFill>
                  <a:schemeClr val="tx1">
                    <a:lumMod val="75000"/>
                    <a:lumOff val="25000"/>
                  </a:schemeClr>
                </a:solidFill>
              </a:rPr>
              <a:t>Example 3</a:t>
            </a:r>
          </a:p>
        </p:txBody>
      </p:sp>
      <p:sp>
        <p:nvSpPr>
          <p:cNvPr id="22" name="Rounded Rectangle 5">
            <a:extLst>
              <a:ext uri="{FF2B5EF4-FFF2-40B4-BE49-F238E27FC236}">
                <a16:creationId xmlns:a16="http://schemas.microsoft.com/office/drawing/2014/main" id="{20B579A7-44A3-4863-B4F6-E1E3D667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120" y="990600"/>
            <a:ext cx="10271760" cy="43053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3" descr="A close up of a logo&#10;&#10;Description automatically generated">
            <a:extLst>
              <a:ext uri="{FF2B5EF4-FFF2-40B4-BE49-F238E27FC236}">
                <a16:creationId xmlns:a16="http://schemas.microsoft.com/office/drawing/2014/main" id="{A742C5D3-6198-470F-8121-9937DEF463E1}"/>
              </a:ext>
            </a:extLst>
          </p:cNvPr>
          <p:cNvPicPr>
            <a:picLocks noGrp="1" noChangeAspect="1"/>
          </p:cNvPicPr>
          <p:nvPr>
            <p:ph idx="1"/>
          </p:nvPr>
        </p:nvPicPr>
        <p:blipFill rotWithShape="1">
          <a:blip r:embed="rId2"/>
          <a:stretch/>
        </p:blipFill>
        <p:spPr>
          <a:xfrm>
            <a:off x="1451489" y="1843292"/>
            <a:ext cx="9289021" cy="2599916"/>
          </a:xfrm>
          <a:prstGeom prst="rect">
            <a:avLst/>
          </a:prstGeom>
          <a:effectLst/>
        </p:spPr>
      </p:pic>
    </p:spTree>
    <p:extLst>
      <p:ext uri="{BB962C8B-B14F-4D97-AF65-F5344CB8AC3E}">
        <p14:creationId xmlns:p14="http://schemas.microsoft.com/office/powerpoint/2010/main" val="357477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9DBBEB4-4738-4C9D-8AED-59014F177A33}"/>
              </a:ext>
            </a:extLst>
          </p:cNvPr>
          <p:cNvSpPr>
            <a:spLocks noGrp="1"/>
          </p:cNvSpPr>
          <p:nvPr>
            <p:ph type="title"/>
          </p:nvPr>
        </p:nvSpPr>
        <p:spPr>
          <a:xfrm>
            <a:off x="804672" y="640263"/>
            <a:ext cx="5157216" cy="1344975"/>
          </a:xfrm>
        </p:spPr>
        <p:txBody>
          <a:bodyPr>
            <a:normAutofit/>
          </a:bodyPr>
          <a:lstStyle/>
          <a:p>
            <a:r>
              <a:rPr lang="en-US" sz="4000" dirty="0"/>
              <a:t>Converting From Hexadecimal To Binary</a:t>
            </a:r>
          </a:p>
        </p:txBody>
      </p:sp>
      <p:sp>
        <p:nvSpPr>
          <p:cNvPr id="3" name="Content Placeholder 2">
            <a:extLst>
              <a:ext uri="{FF2B5EF4-FFF2-40B4-BE49-F238E27FC236}">
                <a16:creationId xmlns:a16="http://schemas.microsoft.com/office/drawing/2014/main" id="{C770888C-1409-4A3F-9EB5-A98B76A81011}"/>
              </a:ext>
            </a:extLst>
          </p:cNvPr>
          <p:cNvSpPr>
            <a:spLocks noGrp="1"/>
          </p:cNvSpPr>
          <p:nvPr>
            <p:ph idx="1"/>
          </p:nvPr>
        </p:nvSpPr>
        <p:spPr>
          <a:xfrm>
            <a:off x="804672" y="2121763"/>
            <a:ext cx="5157216" cy="3773010"/>
          </a:xfrm>
        </p:spPr>
        <p:txBody>
          <a:bodyPr>
            <a:normAutofit/>
          </a:bodyPr>
          <a:lstStyle/>
          <a:p>
            <a:pPr marL="0" indent="0">
              <a:buNone/>
            </a:pPr>
            <a:r>
              <a:rPr lang="en-US" sz="2000" b="1" dirty="0"/>
              <a:t>Step 1.</a:t>
            </a:r>
            <a:r>
              <a:rPr lang="en-US" sz="2000" dirty="0"/>
              <a:t> Convert each hex digit into binary from left to right</a:t>
            </a:r>
          </a:p>
        </p:txBody>
      </p:sp>
      <p:pic>
        <p:nvPicPr>
          <p:cNvPr id="5" name="Picture 4">
            <a:extLst>
              <a:ext uri="{FF2B5EF4-FFF2-40B4-BE49-F238E27FC236}">
                <a16:creationId xmlns:a16="http://schemas.microsoft.com/office/drawing/2014/main" id="{7068430D-A979-4283-90FA-9B8706737964}"/>
              </a:ext>
            </a:extLst>
          </p:cNvPr>
          <p:cNvPicPr>
            <a:picLocks noChangeAspect="1"/>
          </p:cNvPicPr>
          <p:nvPr/>
        </p:nvPicPr>
        <p:blipFill>
          <a:blip r:embed="rId2"/>
          <a:stretch>
            <a:fillRect/>
          </a:stretch>
        </p:blipFill>
        <p:spPr>
          <a:xfrm>
            <a:off x="7582305" y="484632"/>
            <a:ext cx="3511637" cy="5733287"/>
          </a:xfrm>
          <a:prstGeom prst="rect">
            <a:avLst/>
          </a:prstGeom>
        </p:spPr>
      </p:pic>
    </p:spTree>
    <p:extLst>
      <p:ext uri="{BB962C8B-B14F-4D97-AF65-F5344CB8AC3E}">
        <p14:creationId xmlns:p14="http://schemas.microsoft.com/office/powerpoint/2010/main" val="3068429878"/>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49FF14-C488-46A8-AD36-CE2236435F64}"/>
              </a:ext>
            </a:extLst>
          </p:cNvPr>
          <p:cNvSpPr>
            <a:spLocks noGrp="1"/>
          </p:cNvSpPr>
          <p:nvPr>
            <p:ph type="title"/>
          </p:nvPr>
        </p:nvSpPr>
        <p:spPr>
          <a:xfrm>
            <a:off x="1113810" y="3130041"/>
            <a:ext cx="4036334" cy="2387600"/>
          </a:xfrm>
        </p:spPr>
        <p:txBody>
          <a:bodyPr vert="horz" lIns="91440" tIns="45720" rIns="91440" bIns="45720" rtlCol="0" anchor="t">
            <a:normAutofit/>
          </a:bodyPr>
          <a:lstStyle/>
          <a:p>
            <a:r>
              <a:rPr lang="en-US" sz="5400"/>
              <a:t>Example 4</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How to Convert Hex to Binary and Binary to Hexadecimal | Owlcation">
            <a:extLst>
              <a:ext uri="{FF2B5EF4-FFF2-40B4-BE49-F238E27FC236}">
                <a16:creationId xmlns:a16="http://schemas.microsoft.com/office/drawing/2014/main" id="{8833F18C-DEFC-4B8E-8FD5-8EF248D7E2F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38" b="3"/>
          <a:stretch/>
        </p:blipFill>
        <p:spPr bwMode="auto">
          <a:xfrm>
            <a:off x="5922492" y="666728"/>
            <a:ext cx="5536001" cy="5465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3352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rain, sky&#10;&#10;Description automatically generated">
            <a:extLst>
              <a:ext uri="{FF2B5EF4-FFF2-40B4-BE49-F238E27FC236}">
                <a16:creationId xmlns:a16="http://schemas.microsoft.com/office/drawing/2014/main" id="{EA12DB68-728F-43A9-AB83-2F48372386C7}"/>
              </a:ext>
            </a:extLst>
          </p:cNvPr>
          <p:cNvPicPr>
            <a:picLocks noChangeAspect="1"/>
          </p:cNvPicPr>
          <p:nvPr/>
        </p:nvPicPr>
        <p:blipFill rotWithShape="1">
          <a:blip r:embed="rId2"/>
          <a:srcRect t="9091" r="28200"/>
          <a:stretch/>
        </p:blipFill>
        <p:spPr>
          <a:xfrm>
            <a:off x="2562726" y="1"/>
            <a:ext cx="9629274" cy="6857999"/>
          </a:xfrm>
          <a:prstGeom prst="rect">
            <a:avLst/>
          </a:prstGeom>
        </p:spPr>
      </p:pic>
      <p:sp>
        <p:nvSpPr>
          <p:cNvPr id="20" name="Freeform: Shape 19">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820929"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012496"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7C0051F-A241-4D13-B723-F3BCF3154CCF}"/>
              </a:ext>
            </a:extLst>
          </p:cNvPr>
          <p:cNvSpPr>
            <a:spLocks noGrp="1"/>
          </p:cNvSpPr>
          <p:nvPr>
            <p:ph type="title"/>
          </p:nvPr>
        </p:nvSpPr>
        <p:spPr>
          <a:xfrm>
            <a:off x="804672" y="4042611"/>
            <a:ext cx="3879232" cy="2177215"/>
          </a:xfrm>
        </p:spPr>
        <p:txBody>
          <a:bodyPr vert="horz" lIns="91440" tIns="45720" rIns="91440" bIns="45720" rtlCol="0" anchor="t">
            <a:normAutofit/>
          </a:bodyPr>
          <a:lstStyle/>
          <a:p>
            <a:r>
              <a:rPr lang="en-US" sz="5400"/>
              <a:t>Computers and Data</a:t>
            </a:r>
          </a:p>
        </p:txBody>
      </p:sp>
    </p:spTree>
    <p:extLst>
      <p:ext uri="{BB962C8B-B14F-4D97-AF65-F5344CB8AC3E}">
        <p14:creationId xmlns:p14="http://schemas.microsoft.com/office/powerpoint/2010/main" val="3040707344"/>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A1C0-8695-47B4-B6E8-B140503CB4FE}"/>
              </a:ext>
            </a:extLst>
          </p:cNvPr>
          <p:cNvSpPr>
            <a:spLocks noGrp="1"/>
          </p:cNvSpPr>
          <p:nvPr>
            <p:ph type="title"/>
          </p:nvPr>
        </p:nvSpPr>
        <p:spPr>
          <a:xfrm>
            <a:off x="4965430" y="629268"/>
            <a:ext cx="6586491" cy="1286160"/>
          </a:xfrm>
        </p:spPr>
        <p:txBody>
          <a:bodyPr anchor="b">
            <a:normAutofit/>
          </a:bodyPr>
          <a:lstStyle/>
          <a:p>
            <a:r>
              <a:rPr lang="en-US" dirty="0"/>
              <a:t>Why Binary?</a:t>
            </a:r>
          </a:p>
        </p:txBody>
      </p:sp>
      <p:sp>
        <p:nvSpPr>
          <p:cNvPr id="3" name="Content Placeholder 2">
            <a:extLst>
              <a:ext uri="{FF2B5EF4-FFF2-40B4-BE49-F238E27FC236}">
                <a16:creationId xmlns:a16="http://schemas.microsoft.com/office/drawing/2014/main" id="{C61D068D-B430-4A87-BA9F-FE93B0134416}"/>
              </a:ext>
            </a:extLst>
          </p:cNvPr>
          <p:cNvSpPr>
            <a:spLocks noGrp="1"/>
          </p:cNvSpPr>
          <p:nvPr>
            <p:ph idx="1"/>
          </p:nvPr>
        </p:nvSpPr>
        <p:spPr>
          <a:xfrm>
            <a:off x="4965431" y="2438400"/>
            <a:ext cx="6586489" cy="3785419"/>
          </a:xfrm>
        </p:spPr>
        <p:txBody>
          <a:bodyPr>
            <a:normAutofit/>
          </a:bodyPr>
          <a:lstStyle/>
          <a:p>
            <a:r>
              <a:rPr lang="en-US" sz="2400" dirty="0"/>
              <a:t>Computers operate with voltage through what amounts to microscopic switches that are either “on” (1) or “off” (0).</a:t>
            </a:r>
          </a:p>
        </p:txBody>
      </p:sp>
      <p:pic>
        <p:nvPicPr>
          <p:cNvPr id="5" name="Picture 4" descr="A circuit board&#10;&#10;Description automatically generated">
            <a:extLst>
              <a:ext uri="{FF2B5EF4-FFF2-40B4-BE49-F238E27FC236}">
                <a16:creationId xmlns:a16="http://schemas.microsoft.com/office/drawing/2014/main" id="{3EC38CF1-E264-41C6-8F59-9AFD7FD7B279}"/>
              </a:ext>
            </a:extLst>
          </p:cNvPr>
          <p:cNvPicPr>
            <a:picLocks noChangeAspect="1"/>
          </p:cNvPicPr>
          <p:nvPr/>
        </p:nvPicPr>
        <p:blipFill rotWithShape="1">
          <a:blip r:embed="rId2"/>
          <a:srcRect l="33939" r="28039"/>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87ECFF"/>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9D95970C-1CCD-46DC-A906-617D84BBE97E}"/>
              </a:ext>
            </a:extLst>
          </p:cNvPr>
          <p:cNvSpPr/>
          <p:nvPr/>
        </p:nvSpPr>
        <p:spPr>
          <a:xfrm>
            <a:off x="6620174" y="3956498"/>
            <a:ext cx="3230880" cy="1292352"/>
          </a:xfrm>
          <a:prstGeom prst="roundRect">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Low Voltage = 0</a:t>
            </a:r>
          </a:p>
          <a:p>
            <a:pPr algn="ctr"/>
            <a:r>
              <a:rPr lang="en-US" sz="2800" dirty="0"/>
              <a:t>Hight Voltage = 1</a:t>
            </a:r>
          </a:p>
        </p:txBody>
      </p:sp>
    </p:spTree>
    <p:extLst>
      <p:ext uri="{BB962C8B-B14F-4D97-AF65-F5344CB8AC3E}">
        <p14:creationId xmlns:p14="http://schemas.microsoft.com/office/powerpoint/2010/main" val="3880923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BA0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2F6D74-2DB1-43E8-AE30-DD811C47A04B}"/>
              </a:ext>
            </a:extLst>
          </p:cNvPr>
          <p:cNvPicPr>
            <a:picLocks noChangeAspect="1"/>
          </p:cNvPicPr>
          <p:nvPr/>
        </p:nvPicPr>
        <p:blipFill>
          <a:blip r:embed="rId2"/>
          <a:stretch>
            <a:fillRect/>
          </a:stretch>
        </p:blipFill>
        <p:spPr>
          <a:xfrm>
            <a:off x="3156124" y="643467"/>
            <a:ext cx="5879752" cy="5571066"/>
          </a:xfrm>
          <a:prstGeom prst="rect">
            <a:avLst/>
          </a:prstGeom>
        </p:spPr>
      </p:pic>
    </p:spTree>
    <p:extLst>
      <p:ext uri="{BB962C8B-B14F-4D97-AF65-F5344CB8AC3E}">
        <p14:creationId xmlns:p14="http://schemas.microsoft.com/office/powerpoint/2010/main" val="630801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6EF38B9-FE6A-4D7B-80AA-C5A4D408D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60" y="321733"/>
            <a:ext cx="11548872" cy="6214534"/>
          </a:xfrm>
          <a:prstGeom prst="rect">
            <a:avLst/>
          </a:prstGeom>
          <a:solidFill>
            <a:schemeClr val="tx1">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E7C21D-E6FE-42B7-9ABA-05F656E60785}"/>
              </a:ext>
            </a:extLst>
          </p:cNvPr>
          <p:cNvSpPr>
            <a:spLocks noGrp="1"/>
          </p:cNvSpPr>
          <p:nvPr>
            <p:ph type="title"/>
          </p:nvPr>
        </p:nvSpPr>
        <p:spPr>
          <a:xfrm>
            <a:off x="997427" y="997479"/>
            <a:ext cx="10261938" cy="1258574"/>
          </a:xfrm>
        </p:spPr>
        <p:txBody>
          <a:bodyPr>
            <a:normAutofit/>
          </a:bodyPr>
          <a:lstStyle/>
          <a:p>
            <a:r>
              <a:rPr lang="en-US" dirty="0"/>
              <a:t>Bits and Bytes</a:t>
            </a:r>
          </a:p>
        </p:txBody>
      </p:sp>
      <p:pic>
        <p:nvPicPr>
          <p:cNvPr id="7" name="Graphic 6" descr="Processor">
            <a:extLst>
              <a:ext uri="{FF2B5EF4-FFF2-40B4-BE49-F238E27FC236}">
                <a16:creationId xmlns:a16="http://schemas.microsoft.com/office/drawing/2014/main" id="{072F0B86-B899-4770-9398-54709A9EB9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41461" y="2839792"/>
            <a:ext cx="2409541" cy="2409541"/>
          </a:xfrm>
          <a:prstGeom prst="rect">
            <a:avLst/>
          </a:prstGeom>
        </p:spPr>
      </p:pic>
      <p:sp>
        <p:nvSpPr>
          <p:cNvPr id="3" name="Content Placeholder 2">
            <a:extLst>
              <a:ext uri="{FF2B5EF4-FFF2-40B4-BE49-F238E27FC236}">
                <a16:creationId xmlns:a16="http://schemas.microsoft.com/office/drawing/2014/main" id="{0EB91D9A-2FDC-4E16-81FF-CEFC52ADFDE3}"/>
              </a:ext>
            </a:extLst>
          </p:cNvPr>
          <p:cNvSpPr>
            <a:spLocks noGrp="1"/>
          </p:cNvSpPr>
          <p:nvPr>
            <p:ph idx="1"/>
          </p:nvPr>
        </p:nvSpPr>
        <p:spPr>
          <a:xfrm>
            <a:off x="5057361" y="2750824"/>
            <a:ext cx="6202002" cy="3141976"/>
          </a:xfrm>
        </p:spPr>
        <p:txBody>
          <a:bodyPr>
            <a:normAutofit/>
          </a:bodyPr>
          <a:lstStyle/>
          <a:p>
            <a:r>
              <a:rPr lang="en-US" sz="2400" dirty="0"/>
              <a:t>Terminology related to bits and bytes is extensively used to describe storage capacity and network access speed.</a:t>
            </a:r>
          </a:p>
          <a:p>
            <a:pPr lvl="1"/>
            <a:r>
              <a:rPr lang="en-US" dirty="0"/>
              <a:t>Bits </a:t>
            </a:r>
            <a:r>
              <a:rPr lang="en-US" dirty="0">
                <a:sym typeface="Wingdings" panose="05000000000000000000" pitchFamily="2" charset="2"/>
              </a:rPr>
              <a:t> binary digit</a:t>
            </a:r>
          </a:p>
          <a:p>
            <a:pPr lvl="1"/>
            <a:r>
              <a:rPr lang="en-US" dirty="0"/>
              <a:t>Byte </a:t>
            </a:r>
            <a:r>
              <a:rPr lang="en-US" dirty="0">
                <a:sym typeface="Wingdings" panose="05000000000000000000" pitchFamily="2" charset="2"/>
              </a:rPr>
              <a:t> group of eight bits (abbreviated as an uppercase B)</a:t>
            </a:r>
          </a:p>
          <a:p>
            <a:r>
              <a:rPr lang="en-US" sz="2400" dirty="0">
                <a:sym typeface="Wingdings" panose="05000000000000000000" pitchFamily="2" charset="2"/>
              </a:rPr>
              <a:t>Have you ever heard phrases like “megabytes”, “terabytes”, or something similar?</a:t>
            </a:r>
            <a:endParaRPr lang="en-US" sz="2400" dirty="0"/>
          </a:p>
        </p:txBody>
      </p:sp>
    </p:spTree>
    <p:extLst>
      <p:ext uri="{BB962C8B-B14F-4D97-AF65-F5344CB8AC3E}">
        <p14:creationId xmlns:p14="http://schemas.microsoft.com/office/powerpoint/2010/main" val="3254216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D1D8088-559A-46A5-A801-CDF0B9476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83E2E96F-17F7-4C8C-BDF1-6BB90A0C1D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2380868"/>
            <a:ext cx="11982332" cy="2087795"/>
            <a:chOff x="143163" y="5763486"/>
            <a:chExt cx="11982332" cy="739555"/>
          </a:xfrm>
        </p:grpSpPr>
        <p:sp>
          <p:nvSpPr>
            <p:cNvPr id="14" name="Rectangle 13">
              <a:extLst>
                <a:ext uri="{FF2B5EF4-FFF2-40B4-BE49-F238E27FC236}">
                  <a16:creationId xmlns:a16="http://schemas.microsoft.com/office/drawing/2014/main" id="{846BD00C-9313-4A22-94F7-3875A46C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1EAF30D0-AA67-427C-9938-A2C8A9B5D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table">
            <a:extLst>
              <a:ext uri="{FF2B5EF4-FFF2-40B4-BE49-F238E27FC236}">
                <a16:creationId xmlns:a16="http://schemas.microsoft.com/office/drawing/2014/main" id="{77C41F33-95F1-4F9A-9738-003BCD5EAB3B}"/>
              </a:ext>
            </a:extLst>
          </p:cNvPr>
          <p:cNvPicPr>
            <a:picLocks noGrp="1" noChangeAspect="1"/>
          </p:cNvPicPr>
          <p:nvPr>
            <p:ph idx="1"/>
          </p:nvPr>
        </p:nvPicPr>
        <p:blipFill rotWithShape="1">
          <a:blip r:embed="rId2"/>
          <a:stretch/>
        </p:blipFill>
        <p:spPr>
          <a:xfrm>
            <a:off x="789196" y="1024328"/>
            <a:ext cx="10698076" cy="4809344"/>
          </a:xfrm>
          <a:prstGeom prst="rect">
            <a:avLst/>
          </a:prstGeom>
        </p:spPr>
      </p:pic>
    </p:spTree>
    <p:extLst>
      <p:ext uri="{BB962C8B-B14F-4D97-AF65-F5344CB8AC3E}">
        <p14:creationId xmlns:p14="http://schemas.microsoft.com/office/powerpoint/2010/main" val="1526380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4" descr="A close up of a logo&#10;&#10;Description automatically generated">
            <a:extLst>
              <a:ext uri="{FF2B5EF4-FFF2-40B4-BE49-F238E27FC236}">
                <a16:creationId xmlns:a16="http://schemas.microsoft.com/office/drawing/2014/main" id="{9374D1C5-191E-4D00-BDB3-15A09D6ED6E8}"/>
              </a:ext>
            </a:extLst>
          </p:cNvPr>
          <p:cNvPicPr>
            <a:picLocks noChangeAspect="1"/>
          </p:cNvPicPr>
          <p:nvPr/>
        </p:nvPicPr>
        <p:blipFill rotWithShape="1">
          <a:blip r:embed="rId2"/>
          <a:srcRect b="3434"/>
          <a:stretch/>
        </p:blipFill>
        <p:spPr>
          <a:xfrm>
            <a:off x="20" y="10"/>
            <a:ext cx="12191980" cy="6857990"/>
          </a:xfrm>
          <a:prstGeom prst="rect">
            <a:avLst/>
          </a:prstGeom>
        </p:spPr>
      </p:pic>
      <p:sp>
        <p:nvSpPr>
          <p:cNvPr id="17" name="Freeform: Shape 16">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0683A64-A18C-458C-8886-E39B9EA2488C}"/>
              </a:ext>
            </a:extLst>
          </p:cNvPr>
          <p:cNvSpPr>
            <a:spLocks noGrp="1"/>
          </p:cNvSpPr>
          <p:nvPr>
            <p:ph type="title"/>
          </p:nvPr>
        </p:nvSpPr>
        <p:spPr>
          <a:xfrm>
            <a:off x="841248" y="4199861"/>
            <a:ext cx="8856059" cy="1336826"/>
          </a:xfrm>
        </p:spPr>
        <p:txBody>
          <a:bodyPr vert="horz" lIns="91440" tIns="45720" rIns="91440" bIns="45720" rtlCol="0" anchor="b">
            <a:normAutofit/>
          </a:bodyPr>
          <a:lstStyle/>
          <a:p>
            <a:r>
              <a:rPr lang="en-US" sz="5400">
                <a:solidFill>
                  <a:srgbClr val="FFFFFF"/>
                </a:solidFill>
              </a:rPr>
              <a:t>Representing Numbers</a:t>
            </a:r>
          </a:p>
        </p:txBody>
      </p:sp>
    </p:spTree>
    <p:extLst>
      <p:ext uri="{BB962C8B-B14F-4D97-AF65-F5344CB8AC3E}">
        <p14:creationId xmlns:p14="http://schemas.microsoft.com/office/powerpoint/2010/main" val="1052769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D11B56-3EA4-4C64-A304-90F2DE055257}"/>
              </a:ext>
            </a:extLst>
          </p:cNvPr>
          <p:cNvSpPr>
            <a:spLocks noGrp="1"/>
          </p:cNvSpPr>
          <p:nvPr>
            <p:ph type="title"/>
          </p:nvPr>
        </p:nvSpPr>
        <p:spPr>
          <a:xfrm>
            <a:off x="838200" y="963877"/>
            <a:ext cx="3494362" cy="4930246"/>
          </a:xfrm>
        </p:spPr>
        <p:txBody>
          <a:bodyPr>
            <a:normAutofit/>
          </a:bodyPr>
          <a:lstStyle/>
          <a:p>
            <a:pPr algn="r"/>
            <a:r>
              <a:rPr lang="en-US" dirty="0"/>
              <a:t>Representing Numeric Values</a:t>
            </a:r>
            <a:endParaRPr lang="en-US"/>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6A45DC-3CBD-49E4-8090-121E02854E0C}"/>
              </a:ext>
            </a:extLst>
          </p:cNvPr>
          <p:cNvSpPr>
            <a:spLocks noGrp="1"/>
          </p:cNvSpPr>
          <p:nvPr>
            <p:ph idx="1"/>
          </p:nvPr>
        </p:nvSpPr>
        <p:spPr>
          <a:xfrm>
            <a:off x="4976031" y="963877"/>
            <a:ext cx="6377769" cy="4930246"/>
          </a:xfrm>
        </p:spPr>
        <p:txBody>
          <a:bodyPr anchor="ctr">
            <a:normAutofit/>
          </a:bodyPr>
          <a:lstStyle/>
          <a:p>
            <a:r>
              <a:rPr lang="en-US" sz="2400" dirty="0"/>
              <a:t>Using the number system (binary, hexadecimal), whole numbers (0, 1, 2,…) can be represented</a:t>
            </a:r>
          </a:p>
          <a:p>
            <a:r>
              <a:rPr lang="en-US" sz="2400" dirty="0"/>
              <a:t>What about integers and floating-point (real) numbers?</a:t>
            </a:r>
          </a:p>
          <a:p>
            <a:pPr lvl="1"/>
            <a:r>
              <a:rPr lang="en-US" dirty="0"/>
              <a:t>Modify binary system to represent these values as well</a:t>
            </a:r>
          </a:p>
        </p:txBody>
      </p:sp>
    </p:spTree>
    <p:extLst>
      <p:ext uri="{BB962C8B-B14F-4D97-AF65-F5344CB8AC3E}">
        <p14:creationId xmlns:p14="http://schemas.microsoft.com/office/powerpoint/2010/main" val="24139700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A palm tree&#10;&#10;Description automatically generated">
            <a:extLst>
              <a:ext uri="{FF2B5EF4-FFF2-40B4-BE49-F238E27FC236}">
                <a16:creationId xmlns:a16="http://schemas.microsoft.com/office/drawing/2014/main" id="{AE64E93C-CCEA-4F5A-BD6A-6B5481E11B38}"/>
              </a:ext>
            </a:extLst>
          </p:cNvPr>
          <p:cNvPicPr>
            <a:picLocks noChangeAspect="1"/>
          </p:cNvPicPr>
          <p:nvPr/>
        </p:nvPicPr>
        <p:blipFill rotWithShape="1">
          <a:blip r:embed="rId2"/>
          <a:srcRect b="25000"/>
          <a:stretch/>
        </p:blipFill>
        <p:spPr>
          <a:xfrm>
            <a:off x="-3047" y="10"/>
            <a:ext cx="12191999" cy="6857990"/>
          </a:xfrm>
          <a:prstGeom prst="rect">
            <a:avLst/>
          </a:prstGeom>
        </p:spPr>
      </p:pic>
      <p:sp>
        <p:nvSpPr>
          <p:cNvPr id="18" name="Rectangle 17">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D5D0E-520F-4366-A573-9F63EBAAA23A}"/>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Definitions</a:t>
            </a:r>
          </a:p>
        </p:txBody>
      </p:sp>
    </p:spTree>
    <p:extLst>
      <p:ext uri="{BB962C8B-B14F-4D97-AF65-F5344CB8AC3E}">
        <p14:creationId xmlns:p14="http://schemas.microsoft.com/office/powerpoint/2010/main" val="1596526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7"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8"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9"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20"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1"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2"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C4B47BD1-C1B0-40F2-8A2F-F4AD13A9D5C3}"/>
              </a:ext>
            </a:extLst>
          </p:cNvPr>
          <p:cNvSpPr>
            <a:spLocks noGrp="1"/>
          </p:cNvSpPr>
          <p:nvPr>
            <p:ph type="title"/>
          </p:nvPr>
        </p:nvSpPr>
        <p:spPr>
          <a:xfrm>
            <a:off x="535020" y="685800"/>
            <a:ext cx="2780271" cy="5105400"/>
          </a:xfrm>
        </p:spPr>
        <p:txBody>
          <a:bodyPr>
            <a:normAutofit/>
          </a:bodyPr>
          <a:lstStyle/>
          <a:p>
            <a:r>
              <a:rPr lang="en-US" sz="3700">
                <a:solidFill>
                  <a:srgbClr val="FFFFFF"/>
                </a:solidFill>
              </a:rPr>
              <a:t>Representing Negative Values</a:t>
            </a:r>
          </a:p>
        </p:txBody>
      </p:sp>
      <p:graphicFrame>
        <p:nvGraphicFramePr>
          <p:cNvPr id="5" name="Content Placeholder 2">
            <a:extLst>
              <a:ext uri="{FF2B5EF4-FFF2-40B4-BE49-F238E27FC236}">
                <a16:creationId xmlns:a16="http://schemas.microsoft.com/office/drawing/2014/main" id="{182CE19B-078B-449E-A5AF-1ED71A22F9CB}"/>
              </a:ext>
            </a:extLst>
          </p:cNvPr>
          <p:cNvGraphicFramePr>
            <a:graphicFrameLocks noGrp="1"/>
          </p:cNvGraphicFramePr>
          <p:nvPr>
            <p:ph idx="1"/>
            <p:extLst>
              <p:ext uri="{D42A27DB-BD31-4B8C-83A1-F6EECF244321}">
                <p14:modId xmlns:p14="http://schemas.microsoft.com/office/powerpoint/2010/main" val="255653532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56048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3E975A9-E5F4-41D1-8B17-BBC67C713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positive signed binary numbers">
            <a:extLst>
              <a:ext uri="{FF2B5EF4-FFF2-40B4-BE49-F238E27FC236}">
                <a16:creationId xmlns:a16="http://schemas.microsoft.com/office/drawing/2014/main" id="{100CDA61-47C2-4A61-8EF9-5503AF564A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62151" y="954728"/>
            <a:ext cx="4111200" cy="2248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negative signed binary numbers">
            <a:extLst>
              <a:ext uri="{FF2B5EF4-FFF2-40B4-BE49-F238E27FC236}">
                <a16:creationId xmlns:a16="http://schemas.microsoft.com/office/drawing/2014/main" id="{936F1A5C-AEFC-4042-BF5C-DF67DF5301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62457" y="3651149"/>
            <a:ext cx="4111200" cy="224831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ED4DDBF-257C-4116-AECA-9F2940B6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891540"/>
            <a:ext cx="6097589" cy="5071110"/>
          </a:xfrm>
          <a:prstGeom prst="rect">
            <a:avLst/>
          </a:prstGeom>
          <a:solidFill>
            <a:schemeClr val="bg1"/>
          </a:solidFill>
          <a:ln>
            <a:noFill/>
          </a:ln>
          <a:effectLst>
            <a:outerShdw blurRad="406400" dist="317500" dir="5400000" sx="89000" sy="8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884BBE-8542-45C1-A312-08C284389331}"/>
              </a:ext>
            </a:extLst>
          </p:cNvPr>
          <p:cNvSpPr>
            <a:spLocks noGrp="1"/>
          </p:cNvSpPr>
          <p:nvPr>
            <p:ph type="title"/>
          </p:nvPr>
        </p:nvSpPr>
        <p:spPr>
          <a:xfrm>
            <a:off x="6448184" y="891539"/>
            <a:ext cx="5067537" cy="1344977"/>
          </a:xfrm>
        </p:spPr>
        <p:txBody>
          <a:bodyPr>
            <a:normAutofit/>
          </a:bodyPr>
          <a:lstStyle/>
          <a:p>
            <a:r>
              <a:rPr lang="en-US" sz="4000"/>
              <a:t>Sign-Magnitude (SM) Notation</a:t>
            </a:r>
          </a:p>
        </p:txBody>
      </p:sp>
      <p:sp>
        <p:nvSpPr>
          <p:cNvPr id="3" name="Content Placeholder 2">
            <a:extLst>
              <a:ext uri="{FF2B5EF4-FFF2-40B4-BE49-F238E27FC236}">
                <a16:creationId xmlns:a16="http://schemas.microsoft.com/office/drawing/2014/main" id="{E4F50671-116E-4804-B582-4BCDCC3EAF0E}"/>
              </a:ext>
            </a:extLst>
          </p:cNvPr>
          <p:cNvSpPr>
            <a:spLocks noGrp="1"/>
          </p:cNvSpPr>
          <p:nvPr>
            <p:ph idx="1"/>
          </p:nvPr>
        </p:nvSpPr>
        <p:spPr>
          <a:xfrm>
            <a:off x="6448424" y="2399099"/>
            <a:ext cx="5067294" cy="3400969"/>
          </a:xfrm>
        </p:spPr>
        <p:txBody>
          <a:bodyPr vert="horz" lIns="91440" tIns="45720" rIns="91440" bIns="45720" rtlCol="0" anchor="t">
            <a:normAutofit/>
          </a:bodyPr>
          <a:lstStyle/>
          <a:p>
            <a:pPr marL="0" indent="0">
              <a:buNone/>
            </a:pPr>
            <a:r>
              <a:rPr lang="en-US" sz="2000" dirty="0"/>
              <a:t>One bit of the binary number is used to determine the sign as positive (0) or negative (1). The rest of the binary digits are used to represent the magnitude, or value, of the binary number in the usual way.</a:t>
            </a:r>
          </a:p>
          <a:p>
            <a:pPr marL="0" indent="0">
              <a:buNone/>
            </a:pPr>
            <a:endParaRPr lang="en-US" sz="2000"/>
          </a:p>
          <a:p>
            <a:pPr marL="0" indent="0">
              <a:buNone/>
            </a:pPr>
            <a:r>
              <a:rPr lang="en-US" sz="2000" dirty="0"/>
              <a:t>What is the problem with SM Notation?</a:t>
            </a:r>
            <a:endParaRPr lang="en-US" sz="2000" dirty="0">
              <a:ea typeface="Calibri"/>
              <a:cs typeface="Calibri"/>
            </a:endParaRPr>
          </a:p>
          <a:p>
            <a:pPr marL="457200" lvl="1" indent="0">
              <a:buNone/>
            </a:pPr>
            <a:r>
              <a:rPr lang="en-US" sz="2000" dirty="0"/>
              <a:t>There are two representations for 0, a positive and negative representation.</a:t>
            </a:r>
          </a:p>
        </p:txBody>
      </p:sp>
    </p:spTree>
    <p:extLst>
      <p:ext uri="{BB962C8B-B14F-4D97-AF65-F5344CB8AC3E}">
        <p14:creationId xmlns:p14="http://schemas.microsoft.com/office/powerpoint/2010/main" val="2429417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1000"/>
                                        <p:tgtEl>
                                          <p:spTgt spid="3">
                                            <p:txEl>
                                              <p:pRg st="3" end="3"/>
                                            </p:txEl>
                                          </p:spTgt>
                                        </p:tgtEl>
                                      </p:cBhvr>
                                    </p:animEffect>
                                    <p:anim calcmode="lin" valueType="num">
                                      <p:cBhvr>
                                        <p:cTn id="1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B16AC5-AEB6-460B-997C-136F55835612}"/>
              </a:ext>
            </a:extLst>
          </p:cNvPr>
          <p:cNvSpPr>
            <a:spLocks noGrp="1"/>
          </p:cNvSpPr>
          <p:nvPr>
            <p:ph type="title"/>
          </p:nvPr>
        </p:nvSpPr>
        <p:spPr>
          <a:xfrm>
            <a:off x="804671" y="640263"/>
            <a:ext cx="3284331" cy="5254510"/>
          </a:xfrm>
        </p:spPr>
        <p:txBody>
          <a:bodyPr>
            <a:normAutofit/>
          </a:bodyPr>
          <a:lstStyle/>
          <a:p>
            <a:r>
              <a:rPr lang="en-US" dirty="0"/>
              <a:t>1’s Complement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E68990E-3D91-4CD2-88AA-E78E09C5AA78}"/>
                  </a:ext>
                </a:extLst>
              </p:cNvPr>
              <p:cNvSpPr>
                <a:spLocks noGrp="1"/>
              </p:cNvSpPr>
              <p:nvPr>
                <p:ph idx="1"/>
              </p:nvPr>
            </p:nvSpPr>
            <p:spPr>
              <a:xfrm>
                <a:off x="5358384" y="640263"/>
                <a:ext cx="6028944" cy="5254510"/>
              </a:xfrm>
            </p:spPr>
            <p:txBody>
              <a:bodyPr anchor="ctr">
                <a:normAutofit/>
              </a:bodyPr>
              <a:lstStyle/>
              <a:p>
                <a:pPr marL="0" indent="0">
                  <a:buNone/>
                </a:pPr>
                <a:r>
                  <a:rPr lang="en-US" sz="2000">
                    <a:solidFill>
                      <a:schemeClr val="bg1"/>
                    </a:solidFill>
                  </a:rPr>
                  <a:t>Positive numbers remain unchanged and start with a 0. Negative numbers are obtained by inverting the unsigned positive number, or changing the 0 to 1 and 1 to 0. Since the positive number always starts with 0, the complements will always start with a 1 to indicate negative numbers.</a:t>
                </a:r>
              </a:p>
              <a:p>
                <a:pPr marL="0" indent="0">
                  <a:buNone/>
                </a:pPr>
                <a:endParaRPr lang="en-US" sz="2000">
                  <a:solidFill>
                    <a:schemeClr val="bg1"/>
                  </a:solidFill>
                </a:endParaRPr>
              </a:p>
              <a:p>
                <a:pPr marL="0" indent="0">
                  <a:buNone/>
                </a:pPr>
                <a:r>
                  <a:rPr lang="en-US" sz="2000" b="1">
                    <a:solidFill>
                      <a:schemeClr val="bg1"/>
                    </a:solidFill>
                  </a:rPr>
                  <a:t>Example: 8-bit representation of </a:t>
                </a:r>
                <a14:m>
                  <m:oMath xmlns:m="http://schemas.openxmlformats.org/officeDocument/2006/math">
                    <m:r>
                      <a:rPr lang="en-US" sz="2000" b="1" i="1">
                        <a:solidFill>
                          <a:schemeClr val="bg1"/>
                        </a:solidFill>
                        <a:latin typeface="Cambria Math" panose="02040503050406030204" pitchFamily="18" charset="0"/>
                        <a:ea typeface="Cambria Math" panose="02040503050406030204" pitchFamily="18" charset="0"/>
                      </a:rPr>
                      <m:t>±</m:t>
                    </m:r>
                  </m:oMath>
                </a14:m>
                <a:r>
                  <a:rPr lang="en-US" sz="2000" b="1">
                    <a:solidFill>
                      <a:schemeClr val="bg1"/>
                    </a:solidFill>
                  </a:rPr>
                  <a:t>12</a:t>
                </a:r>
              </a:p>
              <a:p>
                <a:pPr marL="0" indent="0">
                  <a:buNone/>
                </a:pPr>
                <a:r>
                  <a:rPr lang="en-US" sz="2000">
                    <a:solidFill>
                      <a:schemeClr val="bg1"/>
                    </a:solidFill>
                  </a:rPr>
                  <a:t>+12: 0000 1100</a:t>
                </a:r>
              </a:p>
              <a:p>
                <a:pPr marL="0" indent="0">
                  <a:buNone/>
                </a:pPr>
                <a:r>
                  <a:rPr lang="en-US" sz="2000">
                    <a:solidFill>
                      <a:schemeClr val="bg1"/>
                    </a:solidFill>
                  </a:rPr>
                  <a:t>-12: 1111 0011</a:t>
                </a:r>
              </a:p>
              <a:p>
                <a:pPr marL="0" indent="0">
                  <a:buNone/>
                </a:pPr>
                <a:endParaRPr lang="en-US" sz="2000">
                  <a:solidFill>
                    <a:schemeClr val="bg1"/>
                  </a:solidFill>
                </a:endParaRPr>
              </a:p>
              <a:p>
                <a:pPr marL="0" indent="0">
                  <a:buNone/>
                </a:pPr>
                <a:r>
                  <a:rPr lang="en-US" sz="2000">
                    <a:solidFill>
                      <a:schemeClr val="bg1"/>
                    </a:solidFill>
                  </a:rPr>
                  <a:t>What is the problem with 1’s complement?</a:t>
                </a:r>
              </a:p>
              <a:p>
                <a:pPr marL="457200" lvl="1" indent="0">
                  <a:buNone/>
                </a:pPr>
                <a:r>
                  <a:rPr lang="en-US" sz="2000">
                    <a:solidFill>
                      <a:schemeClr val="bg1"/>
                    </a:solidFill>
                  </a:rPr>
                  <a:t>It also has two representations for 0.</a:t>
                </a:r>
              </a:p>
              <a:p>
                <a:pPr marL="457200" lvl="1" indent="0">
                  <a:buNone/>
                </a:pPr>
                <a:r>
                  <a:rPr lang="en-US" sz="2000">
                    <a:solidFill>
                      <a:schemeClr val="bg1"/>
                    </a:solidFill>
                  </a:rPr>
                  <a:t>+0: 0000</a:t>
                </a:r>
              </a:p>
              <a:p>
                <a:pPr marL="457200" lvl="1" indent="0">
                  <a:buNone/>
                </a:pPr>
                <a:r>
                  <a:rPr lang="en-US" sz="2000">
                    <a:solidFill>
                      <a:schemeClr val="bg1"/>
                    </a:solidFill>
                  </a:rPr>
                  <a:t>- 0: 1111 </a:t>
                </a:r>
              </a:p>
              <a:p>
                <a:pPr marL="0" indent="0">
                  <a:buNone/>
                </a:pPr>
                <a:endParaRPr lang="en-US" sz="2000">
                  <a:solidFill>
                    <a:schemeClr val="bg1"/>
                  </a:solidFill>
                </a:endParaRPr>
              </a:p>
            </p:txBody>
          </p:sp>
        </mc:Choice>
        <mc:Fallback xmlns="">
          <p:sp>
            <p:nvSpPr>
              <p:cNvPr id="3" name="Content Placeholder 2">
                <a:extLst>
                  <a:ext uri="{FF2B5EF4-FFF2-40B4-BE49-F238E27FC236}">
                    <a16:creationId xmlns:a16="http://schemas.microsoft.com/office/drawing/2014/main" id="{2E68990E-3D91-4CD2-88AA-E78E09C5AA78}"/>
                  </a:ext>
                </a:extLst>
              </p:cNvPr>
              <p:cNvSpPr>
                <a:spLocks noGrp="1" noRot="1" noChangeAspect="1" noMove="1" noResize="1" noEditPoints="1" noAdjustHandles="1" noChangeArrowheads="1" noChangeShapeType="1" noTextEdit="1"/>
              </p:cNvSpPr>
              <p:nvPr>
                <p:ph idx="1"/>
              </p:nvPr>
            </p:nvSpPr>
            <p:spPr>
              <a:xfrm>
                <a:off x="5358384" y="640263"/>
                <a:ext cx="6028944" cy="5254510"/>
              </a:xfrm>
              <a:blipFill>
                <a:blip r:embed="rId2"/>
                <a:stretch>
                  <a:fillRect l="-1011" t="-4176" r="-506"/>
                </a:stretch>
              </a:blipFill>
            </p:spPr>
            <p:txBody>
              <a:bodyPr/>
              <a:lstStyle/>
              <a:p>
                <a:r>
                  <a:rPr lang="en-US">
                    <a:noFill/>
                  </a:rPr>
                  <a:t> </a:t>
                </a:r>
              </a:p>
            </p:txBody>
          </p:sp>
        </mc:Fallback>
      </mc:AlternateContent>
    </p:spTree>
    <p:extLst>
      <p:ext uri="{BB962C8B-B14F-4D97-AF65-F5344CB8AC3E}">
        <p14:creationId xmlns:p14="http://schemas.microsoft.com/office/powerpoint/2010/main" val="38032457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1000"/>
                                        <p:tgtEl>
                                          <p:spTgt spid="3">
                                            <p:txEl>
                                              <p:pRg st="7" end="7"/>
                                            </p:txEl>
                                          </p:spTgt>
                                        </p:tgtEl>
                                      </p:cBhvr>
                                    </p:animEffect>
                                    <p:anim calcmode="lin" valueType="num">
                                      <p:cBhvr>
                                        <p:cTn id="1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7" end="7"/>
                                            </p:txEl>
                                          </p:spTgt>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1000"/>
                                        <p:tgtEl>
                                          <p:spTgt spid="3">
                                            <p:txEl>
                                              <p:pRg st="8" end="8"/>
                                            </p:txEl>
                                          </p:spTgt>
                                        </p:tgtEl>
                                      </p:cBhvr>
                                    </p:animEffect>
                                    <p:anim calcmode="lin" valueType="num">
                                      <p:cBhvr>
                                        <p:cTn id="17"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8" end="8"/>
                                            </p:txEl>
                                          </p:spTgt>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1000"/>
                                        <p:tgtEl>
                                          <p:spTgt spid="3">
                                            <p:txEl>
                                              <p:pRg st="9" end="9"/>
                                            </p:txEl>
                                          </p:spTgt>
                                        </p:tgtEl>
                                      </p:cBhvr>
                                    </p:animEffect>
                                    <p:anim calcmode="lin" valueType="num">
                                      <p:cBhvr>
                                        <p:cTn id="2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9CB2E82-A834-40F8-A179-772DC28044FA}"/>
              </a:ext>
            </a:extLst>
          </p:cNvPr>
          <p:cNvSpPr>
            <a:spLocks noGrp="1"/>
          </p:cNvSpPr>
          <p:nvPr>
            <p:ph type="title"/>
          </p:nvPr>
        </p:nvSpPr>
        <p:spPr>
          <a:xfrm>
            <a:off x="804671" y="640263"/>
            <a:ext cx="3284331" cy="5254510"/>
          </a:xfrm>
        </p:spPr>
        <p:txBody>
          <a:bodyPr>
            <a:normAutofit/>
          </a:bodyPr>
          <a:lstStyle/>
          <a:p>
            <a:r>
              <a:rPr lang="en-US" dirty="0"/>
              <a:t>2’s Complement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0B708B-B2A5-4270-B8E7-C39BCB1A68EE}"/>
                  </a:ext>
                </a:extLst>
              </p:cNvPr>
              <p:cNvSpPr>
                <a:spLocks noGrp="1"/>
              </p:cNvSpPr>
              <p:nvPr>
                <p:ph idx="1"/>
              </p:nvPr>
            </p:nvSpPr>
            <p:spPr>
              <a:xfrm>
                <a:off x="5380471" y="640574"/>
                <a:ext cx="6028944" cy="5254510"/>
              </a:xfrm>
            </p:spPr>
            <p:txBody>
              <a:bodyPr anchor="ctr">
                <a:normAutofit/>
              </a:bodyPr>
              <a:lstStyle/>
              <a:p>
                <a:pPr marL="0" indent="0">
                  <a:buNone/>
                </a:pPr>
                <a:r>
                  <a:rPr lang="en-US" sz="2000">
                    <a:solidFill>
                      <a:schemeClr val="bg1"/>
                    </a:solidFill>
                  </a:rPr>
                  <a:t>Positive numbers remain unchanged. Negative numbers are obtained by adding 1 to the least significant bit of the 1’s complement of the number. Another way to obtain the negative numbers is by beginning inversion after first 1. Since the positive number always starts with 0, the complements will always start with a 1 to indicate negative numbers.</a:t>
                </a:r>
              </a:p>
              <a:p>
                <a:pPr marL="0" indent="0">
                  <a:buNone/>
                </a:pPr>
                <a:endParaRPr lang="en-US" sz="2000">
                  <a:solidFill>
                    <a:schemeClr val="bg1"/>
                  </a:solidFill>
                </a:endParaRPr>
              </a:p>
              <a:p>
                <a:pPr marL="0" indent="0">
                  <a:buNone/>
                </a:pPr>
                <a:r>
                  <a:rPr lang="en-US" sz="2000" b="1">
                    <a:solidFill>
                      <a:schemeClr val="bg1"/>
                    </a:solidFill>
                  </a:rPr>
                  <a:t>Example: 8-bit representation of </a:t>
                </a:r>
                <a14:m>
                  <m:oMath xmlns:m="http://schemas.openxmlformats.org/officeDocument/2006/math">
                    <m:r>
                      <a:rPr lang="en-US" sz="2000" b="1" i="1">
                        <a:solidFill>
                          <a:schemeClr val="bg1"/>
                        </a:solidFill>
                        <a:latin typeface="Cambria Math" panose="02040503050406030204" pitchFamily="18" charset="0"/>
                        <a:ea typeface="Cambria Math" panose="02040503050406030204" pitchFamily="18" charset="0"/>
                      </a:rPr>
                      <m:t>±</m:t>
                    </m:r>
                  </m:oMath>
                </a14:m>
                <a:r>
                  <a:rPr lang="en-US" sz="2000" b="1">
                    <a:solidFill>
                      <a:schemeClr val="bg1"/>
                    </a:solidFill>
                  </a:rPr>
                  <a:t>12</a:t>
                </a:r>
              </a:p>
              <a:p>
                <a:pPr marL="0" indent="0">
                  <a:buNone/>
                </a:pPr>
                <a:r>
                  <a:rPr lang="en-US" sz="2000">
                    <a:solidFill>
                      <a:schemeClr val="bg1"/>
                    </a:solidFill>
                  </a:rPr>
                  <a:t>+12: 0000 1100</a:t>
                </a:r>
              </a:p>
              <a:p>
                <a:pPr marL="0" indent="0">
                  <a:buNone/>
                </a:pPr>
                <a:r>
                  <a:rPr lang="en-US" sz="2000">
                    <a:solidFill>
                      <a:schemeClr val="bg1"/>
                    </a:solidFill>
                  </a:rPr>
                  <a:t>-12: 1111 0100</a:t>
                </a:r>
              </a:p>
              <a:p>
                <a:pPr marL="0" indent="0">
                  <a:buNone/>
                </a:pPr>
                <a:endParaRPr lang="en-US" sz="2000">
                  <a:solidFill>
                    <a:schemeClr val="bg1"/>
                  </a:solidFill>
                </a:endParaRPr>
              </a:p>
              <a:p>
                <a:pPr marL="0" indent="0">
                  <a:buNone/>
                </a:pPr>
                <a:r>
                  <a:rPr lang="en-US" sz="2000">
                    <a:solidFill>
                      <a:schemeClr val="bg1"/>
                    </a:solidFill>
                  </a:rPr>
                  <a:t>Does 2’s Complement have two representations for 0?</a:t>
                </a:r>
              </a:p>
              <a:p>
                <a:pPr marL="457200" lvl="1" indent="0">
                  <a:buNone/>
                </a:pPr>
                <a:r>
                  <a:rPr lang="en-US" sz="2000">
                    <a:solidFill>
                      <a:schemeClr val="bg1"/>
                    </a:solidFill>
                  </a:rPr>
                  <a:t>No, it does not, making this notation more widely used than the other two.</a:t>
                </a:r>
              </a:p>
            </p:txBody>
          </p:sp>
        </mc:Choice>
        <mc:Fallback>
          <p:sp>
            <p:nvSpPr>
              <p:cNvPr id="3" name="Content Placeholder 2">
                <a:extLst>
                  <a:ext uri="{FF2B5EF4-FFF2-40B4-BE49-F238E27FC236}">
                    <a16:creationId xmlns:a16="http://schemas.microsoft.com/office/drawing/2014/main" id="{860B708B-B2A5-4270-B8E7-C39BCB1A68EE}"/>
                  </a:ext>
                </a:extLst>
              </p:cNvPr>
              <p:cNvSpPr>
                <a:spLocks noGrp="1" noRot="1" noChangeAspect="1" noMove="1" noResize="1" noEditPoints="1" noAdjustHandles="1" noChangeArrowheads="1" noChangeShapeType="1" noTextEdit="1"/>
              </p:cNvSpPr>
              <p:nvPr>
                <p:ph idx="1"/>
              </p:nvPr>
            </p:nvSpPr>
            <p:spPr>
              <a:xfrm>
                <a:off x="5380471" y="640574"/>
                <a:ext cx="6028944" cy="5254510"/>
              </a:xfrm>
              <a:blipFill>
                <a:blip r:embed="rId2"/>
                <a:stretch>
                  <a:fillRect l="-1112" r="-506"/>
                </a:stretch>
              </a:blipFill>
            </p:spPr>
            <p:txBody>
              <a:bodyPr/>
              <a:lstStyle/>
              <a:p>
                <a:r>
                  <a:rPr lang="en-US">
                    <a:noFill/>
                  </a:rPr>
                  <a:t> </a:t>
                </a:r>
              </a:p>
            </p:txBody>
          </p:sp>
        </mc:Fallback>
      </mc:AlternateContent>
    </p:spTree>
    <p:extLst>
      <p:ext uri="{BB962C8B-B14F-4D97-AF65-F5344CB8AC3E}">
        <p14:creationId xmlns:p14="http://schemas.microsoft.com/office/powerpoint/2010/main" val="2915081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Effect transition="in" filter="fade">
                                      <p:cBhvr>
                                        <p:cTn id="11" dur="1000"/>
                                        <p:tgtEl>
                                          <p:spTgt spid="3">
                                            <p:txEl>
                                              <p:pRg st="7" end="7"/>
                                            </p:txEl>
                                          </p:spTgt>
                                        </p:tgtEl>
                                      </p:cBhvr>
                                    </p:animEffect>
                                    <p:anim calcmode="lin" valueType="num">
                                      <p:cBhvr>
                                        <p:cTn id="12"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001430-3177-4C22-B98C-D708FA40A254}"/>
              </a:ext>
            </a:extLst>
          </p:cNvPr>
          <p:cNvSpPr>
            <a:spLocks noGrp="1"/>
          </p:cNvSpPr>
          <p:nvPr>
            <p:ph type="title"/>
          </p:nvPr>
        </p:nvSpPr>
        <p:spPr>
          <a:xfrm>
            <a:off x="808638" y="386930"/>
            <a:ext cx="9236700" cy="1188950"/>
          </a:xfrm>
        </p:spPr>
        <p:txBody>
          <a:bodyPr anchor="b">
            <a:normAutofit/>
          </a:bodyPr>
          <a:lstStyle/>
          <a:p>
            <a:r>
              <a:rPr lang="en-US" sz="5400"/>
              <a:t>Representing Real Numbers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64025B-EF10-45DB-A492-D3FCBA6ADA72}"/>
                  </a:ext>
                </a:extLst>
              </p:cNvPr>
              <p:cNvSpPr>
                <a:spLocks noGrp="1"/>
              </p:cNvSpPr>
              <p:nvPr>
                <p:ph idx="1"/>
              </p:nvPr>
            </p:nvSpPr>
            <p:spPr>
              <a:xfrm>
                <a:off x="793660" y="2599509"/>
                <a:ext cx="10143668" cy="3435531"/>
              </a:xfrm>
            </p:spPr>
            <p:txBody>
              <a:bodyPr anchor="ctr">
                <a:normAutofit/>
              </a:bodyPr>
              <a:lstStyle/>
              <a:p>
                <a:r>
                  <a:rPr lang="en-US" sz="2400"/>
                  <a:t>Consider weights and placement</a:t>
                </a:r>
              </a:p>
              <a:p>
                <a:pPr lvl="1"/>
                <a:r>
                  <a:rPr lang="en-US" dirty="0"/>
                  <a:t>Decimal System</a:t>
                </a:r>
              </a:p>
              <a:p>
                <a:pPr lvl="2"/>
                <a:r>
                  <a:rPr lang="en-US" sz="2400"/>
                  <a:t>Examples: 104.32, 0.99999, 357.0, and 3.14159</a:t>
                </a:r>
              </a:p>
              <a:p>
                <a:pPr lvl="2"/>
                <a:r>
                  <a:rPr lang="en-US" sz="2400"/>
                  <a:t>Weights to the right of the decimal are: </a:t>
                </a:r>
                <a14:m>
                  <m:oMath xmlns:m="http://schemas.openxmlformats.org/officeDocument/2006/math">
                    <m:sSup>
                      <m:sSupPr>
                        <m:ctrlPr>
                          <a:rPr lang="en-US" sz="2400" i="1">
                            <a:latin typeface="Cambria Math" panose="02040503050406030204" pitchFamily="18" charset="0"/>
                          </a:rPr>
                        </m:ctrlPr>
                      </m:sSupPr>
                      <m:e>
                        <m:r>
                          <a:rPr lang="en-US" sz="2400" b="0" i="1">
                            <a:latin typeface="Cambria Math" panose="02040503050406030204" pitchFamily="18" charset="0"/>
                          </a:rPr>
                          <m:t>10</m:t>
                        </m:r>
                      </m:e>
                      <m:sup>
                        <m:r>
                          <a:rPr lang="en-US" sz="2400" b="0" i="1">
                            <a:latin typeface="Cambria Math" panose="02040503050406030204" pitchFamily="18" charset="0"/>
                          </a:rPr>
                          <m:t>−1</m:t>
                        </m:r>
                      </m:sup>
                    </m:sSup>
                  </m:oMath>
                </a14:m>
                <a:r>
                  <a:rPr lang="en-US" sz="240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m:t>
                        </m:r>
                        <m:r>
                          <a:rPr lang="en-US" sz="2400" b="0" i="1">
                            <a:latin typeface="Cambria Math" panose="02040503050406030204" pitchFamily="18" charset="0"/>
                          </a:rPr>
                          <m:t>2</m:t>
                        </m:r>
                      </m:sup>
                    </m:sSup>
                  </m:oMath>
                </a14:m>
                <a:r>
                  <a:rPr lang="en-US" sz="2400"/>
                  <a:t>,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10</m:t>
                        </m:r>
                      </m:e>
                      <m:sup>
                        <m:r>
                          <a:rPr lang="en-US" sz="2400" i="1">
                            <a:latin typeface="Cambria Math" panose="02040503050406030204" pitchFamily="18" charset="0"/>
                          </a:rPr>
                          <m:t>−</m:t>
                        </m:r>
                        <m:r>
                          <a:rPr lang="en-US" sz="2400" b="0" i="1">
                            <a:latin typeface="Cambria Math" panose="02040503050406030204" pitchFamily="18" charset="0"/>
                          </a:rPr>
                          <m:t>3</m:t>
                        </m:r>
                      </m:sup>
                    </m:sSup>
                  </m:oMath>
                </a14:m>
                <a:r>
                  <a:rPr lang="en-US" sz="2400"/>
                  <a:t>, …</a:t>
                </a:r>
              </a:p>
              <a:p>
                <a:pPr lvl="1"/>
                <a:r>
                  <a:rPr lang="en-US" dirty="0"/>
                  <a:t>Binary System</a:t>
                </a:r>
              </a:p>
              <a:p>
                <a:pPr lvl="2"/>
                <a:r>
                  <a:rPr lang="en-US" sz="2400"/>
                  <a:t>Examples: 10.101, 0.11101, 1011.1, and 11.111</a:t>
                </a:r>
              </a:p>
              <a:p>
                <a:pPr lvl="2"/>
                <a:r>
                  <a:rPr lang="en-US" sz="2400"/>
                  <a:t>Weights to the right of the decimal are: </a:t>
                </a:r>
                <a14:m>
                  <m:oMath xmlns:m="http://schemas.openxmlformats.org/officeDocument/2006/math">
                    <m:sSup>
                      <m:sSupPr>
                        <m:ctrlPr>
                          <a:rPr lang="en-US" sz="2400" i="1">
                            <a:latin typeface="Cambria Math" panose="02040503050406030204" pitchFamily="18" charset="0"/>
                          </a:rPr>
                        </m:ctrlPr>
                      </m:sSupPr>
                      <m:e>
                        <m:r>
                          <a:rPr lang="en-US" sz="2400" b="0" i="1">
                            <a:latin typeface="Cambria Math" panose="02040503050406030204" pitchFamily="18" charset="0"/>
                          </a:rPr>
                          <m:t>2</m:t>
                        </m:r>
                      </m:e>
                      <m:sup>
                        <m:r>
                          <a:rPr lang="en-US" sz="2400" b="0" i="1">
                            <a:latin typeface="Cambria Math" panose="02040503050406030204" pitchFamily="18" charset="0"/>
                          </a:rPr>
                          <m:t>−1</m:t>
                        </m:r>
                      </m:sup>
                    </m:sSup>
                  </m:oMath>
                </a14:m>
                <a:r>
                  <a:rPr lang="en-US" sz="2400"/>
                  <a:t>, </a:t>
                </a:r>
                <a14:m>
                  <m:oMath xmlns:m="http://schemas.openxmlformats.org/officeDocument/2006/math">
                    <m:sSup>
                      <m:sSupPr>
                        <m:ctrlPr>
                          <a:rPr lang="en-US" sz="2400" i="1">
                            <a:latin typeface="Cambria Math" panose="02040503050406030204" pitchFamily="18" charset="0"/>
                          </a:rPr>
                        </m:ctrlPr>
                      </m:sSupPr>
                      <m:e>
                        <m:r>
                          <a:rPr lang="en-US" sz="2400" b="0" i="1">
                            <a:latin typeface="Cambria Math" panose="02040503050406030204" pitchFamily="18" charset="0"/>
                          </a:rPr>
                          <m:t>2</m:t>
                        </m:r>
                      </m:e>
                      <m:sup>
                        <m:r>
                          <a:rPr lang="en-US" sz="2400" i="1">
                            <a:latin typeface="Cambria Math" panose="02040503050406030204" pitchFamily="18" charset="0"/>
                          </a:rPr>
                          <m:t>−</m:t>
                        </m:r>
                        <m:r>
                          <a:rPr lang="en-US" sz="2400" b="0" i="1">
                            <a:latin typeface="Cambria Math" panose="02040503050406030204" pitchFamily="18" charset="0"/>
                          </a:rPr>
                          <m:t>2</m:t>
                        </m:r>
                      </m:sup>
                    </m:sSup>
                  </m:oMath>
                </a14:m>
                <a:r>
                  <a:rPr lang="en-US" sz="2400"/>
                  <a:t>, </a:t>
                </a:r>
                <a14:m>
                  <m:oMath xmlns:m="http://schemas.openxmlformats.org/officeDocument/2006/math">
                    <m:sSup>
                      <m:sSupPr>
                        <m:ctrlPr>
                          <a:rPr lang="en-US" sz="2400" i="1">
                            <a:latin typeface="Cambria Math" panose="02040503050406030204" pitchFamily="18" charset="0"/>
                          </a:rPr>
                        </m:ctrlPr>
                      </m:sSupPr>
                      <m:e>
                        <m:r>
                          <a:rPr lang="en-US" sz="2400" b="0" i="1">
                            <a:latin typeface="Cambria Math" panose="02040503050406030204" pitchFamily="18" charset="0"/>
                          </a:rPr>
                          <m:t>2</m:t>
                        </m:r>
                      </m:e>
                      <m:sup>
                        <m:r>
                          <a:rPr lang="en-US" sz="2400" i="1">
                            <a:latin typeface="Cambria Math" panose="02040503050406030204" pitchFamily="18" charset="0"/>
                          </a:rPr>
                          <m:t>−</m:t>
                        </m:r>
                        <m:r>
                          <a:rPr lang="en-US" sz="2400" b="0" i="1">
                            <a:latin typeface="Cambria Math" panose="02040503050406030204" pitchFamily="18" charset="0"/>
                          </a:rPr>
                          <m:t>3</m:t>
                        </m:r>
                      </m:sup>
                    </m:sSup>
                  </m:oMath>
                </a14:m>
                <a:r>
                  <a:rPr lang="en-US" sz="2400"/>
                  <a:t>, …</a:t>
                </a:r>
              </a:p>
            </p:txBody>
          </p:sp>
        </mc:Choice>
        <mc:Fallback xmlns="">
          <p:sp>
            <p:nvSpPr>
              <p:cNvPr id="3" name="Content Placeholder 2">
                <a:extLst>
                  <a:ext uri="{FF2B5EF4-FFF2-40B4-BE49-F238E27FC236}">
                    <a16:creationId xmlns:a16="http://schemas.microsoft.com/office/drawing/2014/main" id="{6C64025B-EF10-45DB-A492-D3FCBA6ADA72}"/>
                  </a:ext>
                </a:extLst>
              </p:cNvPr>
              <p:cNvSpPr>
                <a:spLocks noGrp="1" noRot="1" noChangeAspect="1" noMove="1" noResize="1" noEditPoints="1" noAdjustHandles="1" noChangeArrowheads="1" noChangeShapeType="1" noTextEdit="1"/>
              </p:cNvSpPr>
              <p:nvPr>
                <p:ph idx="1"/>
              </p:nvPr>
            </p:nvSpPr>
            <p:spPr>
              <a:xfrm>
                <a:off x="793660" y="2599509"/>
                <a:ext cx="10143668" cy="3435531"/>
              </a:xfrm>
              <a:blipFill>
                <a:blip r:embed="rId2"/>
                <a:stretch>
                  <a:fillRect l="-781"/>
                </a:stretch>
              </a:blipFill>
            </p:spPr>
            <p:txBody>
              <a:bodyPr/>
              <a:lstStyle/>
              <a:p>
                <a:r>
                  <a:rPr lang="en-US">
                    <a:noFill/>
                  </a:rPr>
                  <a:t> </a:t>
                </a:r>
              </a:p>
            </p:txBody>
          </p:sp>
        </mc:Fallback>
      </mc:AlternateContent>
    </p:spTree>
    <p:extLst>
      <p:ext uri="{BB962C8B-B14F-4D97-AF65-F5344CB8AC3E}">
        <p14:creationId xmlns:p14="http://schemas.microsoft.com/office/powerpoint/2010/main" val="3948406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F00588-D45E-423A-9C9E-30AC036CAEE1}"/>
              </a:ext>
            </a:extLst>
          </p:cNvPr>
          <p:cNvSpPr>
            <a:spLocks noGrp="1"/>
          </p:cNvSpPr>
          <p:nvPr>
            <p:ph type="title"/>
          </p:nvPr>
        </p:nvSpPr>
        <p:spPr>
          <a:xfrm>
            <a:off x="838200" y="556995"/>
            <a:ext cx="10515600" cy="1133693"/>
          </a:xfrm>
        </p:spPr>
        <p:txBody>
          <a:bodyPr>
            <a:normAutofit/>
          </a:bodyPr>
          <a:lstStyle/>
          <a:p>
            <a:r>
              <a:rPr lang="en-US" sz="5200" dirty="0"/>
              <a:t>Converting To Decimal</a:t>
            </a:r>
          </a:p>
        </p:txBody>
      </p:sp>
      <mc:AlternateContent xmlns:mc="http://schemas.openxmlformats.org/markup-compatibility/2006" xmlns:a14="http://schemas.microsoft.com/office/drawing/2010/main">
        <mc:Choice Requires="a14">
          <p:graphicFrame>
            <p:nvGraphicFramePr>
              <p:cNvPr id="13" name="Content Placeholder 2">
                <a:extLst>
                  <a:ext uri="{FF2B5EF4-FFF2-40B4-BE49-F238E27FC236}">
                    <a16:creationId xmlns:a16="http://schemas.microsoft.com/office/drawing/2014/main" id="{E8F828DE-64B1-4729-A4EC-F5D2C8FCDCD2}"/>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3" name="Content Placeholder 2">
                <a:extLst>
                  <a:ext uri="{FF2B5EF4-FFF2-40B4-BE49-F238E27FC236}">
                    <a16:creationId xmlns:a16="http://schemas.microsoft.com/office/drawing/2014/main" id="{E8F828DE-64B1-4729-A4EC-F5D2C8FCDCD2}"/>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466819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9CB044-EE1D-4AE0-9DF6-0CA9D65975B4}"/>
              </a:ext>
            </a:extLst>
          </p:cNvPr>
          <p:cNvSpPr>
            <a:spLocks noGrp="1"/>
          </p:cNvSpPr>
          <p:nvPr>
            <p:ph type="title"/>
          </p:nvPr>
        </p:nvSpPr>
        <p:spPr>
          <a:xfrm>
            <a:off x="686834" y="1153572"/>
            <a:ext cx="3200400" cy="4461163"/>
          </a:xfrm>
        </p:spPr>
        <p:txBody>
          <a:bodyPr>
            <a:normAutofit/>
          </a:bodyPr>
          <a:lstStyle/>
          <a:p>
            <a:r>
              <a:rPr lang="en-US">
                <a:solidFill>
                  <a:srgbClr val="FFFFFF"/>
                </a:solidFill>
              </a:rPr>
              <a:t>Converting Binary Fractions to Decimal Fractions</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FDF466-60F7-41F8-B50C-A32ED68DEBEB}"/>
                  </a:ext>
                </a:extLst>
              </p:cNvPr>
              <p:cNvSpPr>
                <a:spLocks noGrp="1"/>
              </p:cNvSpPr>
              <p:nvPr>
                <p:ph idx="1"/>
              </p:nvPr>
            </p:nvSpPr>
            <p:spPr>
              <a:xfrm>
                <a:off x="4447308" y="591344"/>
                <a:ext cx="6906491" cy="5585619"/>
              </a:xfrm>
            </p:spPr>
            <p:txBody>
              <a:bodyPr anchor="ctr">
                <a:normAutofit/>
              </a:bodyPr>
              <a:lstStyle/>
              <a:p>
                <a:r>
                  <a:rPr lang="en-US" dirty="0"/>
                  <a:t>Same process – multiply each fractional bit by 2 (base) raised to the corresponding power and add the products together</a:t>
                </a:r>
              </a:p>
              <a:p>
                <a:r>
                  <a:rPr lang="en-US" dirty="0"/>
                  <a:t>Example:</a:t>
                </a:r>
              </a:p>
              <a:p>
                <a:pPr marL="457200" lvl="1" indent="0">
                  <a:buNone/>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d>
                            <m:dPr>
                              <m:ctrlPr>
                                <a:rPr lang="en-US" i="1" smtClean="0">
                                  <a:latin typeface="Cambria Math" panose="02040503050406030204" pitchFamily="18" charset="0"/>
                                </a:rPr>
                              </m:ctrlPr>
                            </m:dPr>
                            <m:e>
                              <m:r>
                                <a:rPr lang="en-US" b="0" i="1" smtClean="0">
                                  <a:latin typeface="Cambria Math" panose="02040503050406030204" pitchFamily="18" charset="0"/>
                                </a:rPr>
                                <m:t>0.101</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         </m:t>
                              </m:r>
                            </m:e>
                          </m:d>
                        </m:e>
                        <m:sub>
                          <m:r>
                            <a:rPr lang="en-US" b="0" i="1" smtClean="0">
                              <a:latin typeface="Cambria Math" panose="02040503050406030204" pitchFamily="18" charset="0"/>
                            </a:rPr>
                            <m:t>10</m:t>
                          </m:r>
                        </m:sub>
                      </m:sSub>
                    </m:oMath>
                  </m:oMathPara>
                </a14:m>
                <a:endParaRPr lang="en-US" dirty="0"/>
              </a:p>
              <a:p>
                <a:pPr marL="457200" lvl="1" indent="0">
                  <a:buNone/>
                </a:pPr>
                <a:endParaRPr lang="en-US" dirty="0"/>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m:t>
                          </m:r>
                        </m:sup>
                      </m:sSup>
                      <m:r>
                        <a:rPr lang="en-US" b="0" i="1" smtClean="0">
                          <a:latin typeface="Cambria Math" panose="02040503050406030204" pitchFamily="18" charset="0"/>
                        </a:rPr>
                        <m:t>+0∗</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−2</m:t>
                          </m:r>
                        </m:sup>
                      </m:sSup>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−3</m:t>
                          </m:r>
                        </m:sup>
                      </m:sSup>
                    </m:oMath>
                  </m:oMathPara>
                </a14:m>
                <a:endParaRPr lang="en-US" dirty="0"/>
              </a:p>
              <a:p>
                <a:pPr marL="457200" lvl="1" indent="0">
                  <a:buNone/>
                </a:pPr>
                <a:endParaRPr lang="en-US" dirty="0"/>
              </a:p>
              <a:p>
                <a:pPr marL="0" indent="0">
                  <a:buNone/>
                </a:pPr>
                <a:r>
                  <a:rPr lang="en-US" dirty="0"/>
                  <a:t>This is equivalent to</a:t>
                </a:r>
              </a:p>
              <a:p>
                <a:pPr marL="457200" lvl="1"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+0∗</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4</m:t>
                          </m:r>
                        </m:den>
                      </m:f>
                      <m:r>
                        <a:rPr lang="en-US" b="0" i="1" smtClean="0">
                          <a:latin typeface="Cambria Math" panose="02040503050406030204" pitchFamily="18" charset="0"/>
                        </a:rPr>
                        <m:t>+1∗</m:t>
                      </m:r>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8</m:t>
                          </m:r>
                        </m:den>
                      </m:f>
                      <m:r>
                        <a:rPr lang="en-US" b="0" i="1" smtClean="0">
                          <a:latin typeface="Cambria Math" panose="02040503050406030204" pitchFamily="18" charset="0"/>
                        </a:rPr>
                        <m:t>=0.625</m:t>
                      </m:r>
                    </m:oMath>
                  </m:oMathPara>
                </a14:m>
                <a:endParaRPr lang="en-US" dirty="0"/>
              </a:p>
              <a:p>
                <a:pPr marL="0" indent="0">
                  <a:buNone/>
                </a:pPr>
                <a:endParaRPr lang="en-US" dirty="0"/>
              </a:p>
              <a:p>
                <a:pPr marL="0" indent="0">
                  <a:buNone/>
                </a:pPr>
                <a:r>
                  <a:rPr lang="en-US" dirty="0"/>
                  <a:t>Thus, </a:t>
                </a:r>
                <a14:m>
                  <m:oMath xmlns:m="http://schemas.openxmlformats.org/officeDocument/2006/math">
                    <m:sSub>
                      <m:sSubPr>
                        <m:ctrlPr>
                          <a:rPr lang="en-US" i="1" smtClean="0">
                            <a:latin typeface="Cambria Math" panose="02040503050406030204" pitchFamily="18" charset="0"/>
                          </a:rPr>
                        </m:ctrlPr>
                      </m:sSubPr>
                      <m:e>
                        <m:d>
                          <m:dPr>
                            <m:ctrlPr>
                              <a:rPr lang="en-US" i="1" smtClean="0">
                                <a:latin typeface="Cambria Math" panose="02040503050406030204" pitchFamily="18" charset="0"/>
                              </a:rPr>
                            </m:ctrlPr>
                          </m:dPr>
                          <m:e>
                            <m:r>
                              <a:rPr lang="en-US" b="0" i="1" smtClean="0">
                                <a:latin typeface="Cambria Math" panose="02040503050406030204" pitchFamily="18" charset="0"/>
                              </a:rPr>
                              <m:t>0.101</m:t>
                            </m:r>
                          </m:e>
                        </m:d>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0.625</m:t>
                            </m:r>
                          </m:e>
                        </m:d>
                      </m:e>
                      <m:sub>
                        <m:r>
                          <a:rPr lang="en-US" b="0" i="1" smtClean="0">
                            <a:latin typeface="Cambria Math" panose="02040503050406030204" pitchFamily="18" charset="0"/>
                          </a:rPr>
                          <m:t>10</m:t>
                        </m:r>
                      </m:sub>
                    </m:sSub>
                  </m:oMath>
                </a14:m>
                <a:endParaRPr lang="en-US" dirty="0"/>
              </a:p>
            </p:txBody>
          </p:sp>
        </mc:Choice>
        <mc:Fallback xmlns="">
          <p:sp>
            <p:nvSpPr>
              <p:cNvPr id="3" name="Content Placeholder 2">
                <a:extLst>
                  <a:ext uri="{FF2B5EF4-FFF2-40B4-BE49-F238E27FC236}">
                    <a16:creationId xmlns:a16="http://schemas.microsoft.com/office/drawing/2014/main" id="{79FDF466-60F7-41F8-B50C-A32ED68DEBEB}"/>
                  </a:ext>
                </a:extLst>
              </p:cNvPr>
              <p:cNvSpPr>
                <a:spLocks noGrp="1" noRot="1" noChangeAspect="1" noMove="1" noResize="1" noEditPoints="1" noAdjustHandles="1" noChangeArrowheads="1" noChangeShapeType="1" noTextEdit="1"/>
              </p:cNvSpPr>
              <p:nvPr>
                <p:ph idx="1"/>
              </p:nvPr>
            </p:nvSpPr>
            <p:spPr>
              <a:xfrm>
                <a:off x="4447308" y="591344"/>
                <a:ext cx="6906491" cy="5585619"/>
              </a:xfrm>
              <a:blipFill>
                <a:blip r:embed="rId2"/>
                <a:stretch>
                  <a:fillRect l="-1855"/>
                </a:stretch>
              </a:blipFill>
            </p:spPr>
            <p:txBody>
              <a:bodyPr/>
              <a:lstStyle/>
              <a:p>
                <a:r>
                  <a:rPr lang="en-US">
                    <a:noFill/>
                  </a:rPr>
                  <a:t> </a:t>
                </a:r>
              </a:p>
            </p:txBody>
          </p:sp>
        </mc:Fallback>
      </mc:AlternateContent>
    </p:spTree>
    <p:extLst>
      <p:ext uri="{BB962C8B-B14F-4D97-AF65-F5344CB8AC3E}">
        <p14:creationId xmlns:p14="http://schemas.microsoft.com/office/powerpoint/2010/main" val="3444042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4FDF-1EAB-4B76-B66D-9071F08B6AA9}"/>
              </a:ext>
            </a:extLst>
          </p:cNvPr>
          <p:cNvSpPr>
            <a:spLocks noGrp="1"/>
          </p:cNvSpPr>
          <p:nvPr>
            <p:ph type="title"/>
          </p:nvPr>
        </p:nvSpPr>
        <p:spPr>
          <a:xfrm>
            <a:off x="1653363" y="365760"/>
            <a:ext cx="9367203" cy="1188720"/>
          </a:xfrm>
        </p:spPr>
        <p:txBody>
          <a:bodyPr>
            <a:normAutofit/>
          </a:bodyPr>
          <a:lstStyle/>
          <a:p>
            <a:r>
              <a:rPr lang="en-US" dirty="0"/>
              <a:t>Storing Real Numbers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5">
              <a:lumMod val="100000"/>
              <a:lumOff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AAF7BF0-37CE-4E8E-8047-742D9B104504}"/>
              </a:ext>
            </a:extLst>
          </p:cNvPr>
          <p:cNvSpPr>
            <a:spLocks noGrp="1"/>
          </p:cNvSpPr>
          <p:nvPr>
            <p:ph idx="1"/>
          </p:nvPr>
        </p:nvSpPr>
        <p:spPr>
          <a:xfrm>
            <a:off x="1653363" y="2176272"/>
            <a:ext cx="9367204" cy="4041648"/>
          </a:xfrm>
        </p:spPr>
        <p:txBody>
          <a:bodyPr anchor="t">
            <a:normAutofit/>
          </a:bodyPr>
          <a:lstStyle/>
          <a:p>
            <a:r>
              <a:rPr lang="en-US" sz="2400"/>
              <a:t>Sign: 0 to indicate positive, 1 to indicate negative</a:t>
            </a:r>
          </a:p>
          <a:p>
            <a:r>
              <a:rPr lang="en-US" sz="2400"/>
              <a:t>Mantissa: the bits that result from normalizing the number (the radix point is moved to the left of the leftmost 1 in the number)</a:t>
            </a:r>
          </a:p>
          <a:p>
            <a:r>
              <a:rPr lang="en-US" sz="2400"/>
              <a:t>Exponent: indicates the number of positions the radix point needs to be moved to the right (if the exponent is positive) or to the left (if the exponent is negative) to go back to its original location</a:t>
            </a:r>
          </a:p>
        </p:txBody>
      </p:sp>
      <p:graphicFrame>
        <p:nvGraphicFramePr>
          <p:cNvPr id="11" name="Table 10">
            <a:extLst>
              <a:ext uri="{FF2B5EF4-FFF2-40B4-BE49-F238E27FC236}">
                <a16:creationId xmlns:a16="http://schemas.microsoft.com/office/drawing/2014/main" id="{7B5FFA69-3534-4347-A601-E12079D60209}"/>
              </a:ext>
            </a:extLst>
          </p:cNvPr>
          <p:cNvGraphicFramePr>
            <a:graphicFrameLocks noGrp="1"/>
          </p:cNvGraphicFramePr>
          <p:nvPr>
            <p:extLst>
              <p:ext uri="{D42A27DB-BD31-4B8C-83A1-F6EECF244321}">
                <p14:modId xmlns:p14="http://schemas.microsoft.com/office/powerpoint/2010/main" val="832056556"/>
              </p:ext>
            </p:extLst>
          </p:nvPr>
        </p:nvGraphicFramePr>
        <p:xfrm>
          <a:off x="3221701" y="4994346"/>
          <a:ext cx="4605976" cy="402300"/>
        </p:xfrm>
        <a:graphic>
          <a:graphicData uri="http://schemas.openxmlformats.org/drawingml/2006/table">
            <a:tbl>
              <a:tblPr firstRow="1" firstCol="1" bandRow="1" bandCol="1">
                <a:tableStyleId>{5C22544A-7EE6-4342-B048-85BDC9FD1C3A}</a:tableStyleId>
              </a:tblPr>
              <a:tblGrid>
                <a:gridCol w="575747">
                  <a:extLst>
                    <a:ext uri="{9D8B030D-6E8A-4147-A177-3AD203B41FA5}">
                      <a16:colId xmlns:a16="http://schemas.microsoft.com/office/drawing/2014/main" val="20000"/>
                    </a:ext>
                  </a:extLst>
                </a:gridCol>
                <a:gridCol w="575747">
                  <a:extLst>
                    <a:ext uri="{9D8B030D-6E8A-4147-A177-3AD203B41FA5}">
                      <a16:colId xmlns:a16="http://schemas.microsoft.com/office/drawing/2014/main" val="20001"/>
                    </a:ext>
                  </a:extLst>
                </a:gridCol>
                <a:gridCol w="575747">
                  <a:extLst>
                    <a:ext uri="{9D8B030D-6E8A-4147-A177-3AD203B41FA5}">
                      <a16:colId xmlns:a16="http://schemas.microsoft.com/office/drawing/2014/main" val="20002"/>
                    </a:ext>
                  </a:extLst>
                </a:gridCol>
                <a:gridCol w="575747">
                  <a:extLst>
                    <a:ext uri="{9D8B030D-6E8A-4147-A177-3AD203B41FA5}">
                      <a16:colId xmlns:a16="http://schemas.microsoft.com/office/drawing/2014/main" val="20003"/>
                    </a:ext>
                  </a:extLst>
                </a:gridCol>
                <a:gridCol w="575747">
                  <a:extLst>
                    <a:ext uri="{9D8B030D-6E8A-4147-A177-3AD203B41FA5}">
                      <a16:colId xmlns:a16="http://schemas.microsoft.com/office/drawing/2014/main" val="20004"/>
                    </a:ext>
                  </a:extLst>
                </a:gridCol>
                <a:gridCol w="575747">
                  <a:extLst>
                    <a:ext uri="{9D8B030D-6E8A-4147-A177-3AD203B41FA5}">
                      <a16:colId xmlns:a16="http://schemas.microsoft.com/office/drawing/2014/main" val="20005"/>
                    </a:ext>
                  </a:extLst>
                </a:gridCol>
                <a:gridCol w="575747">
                  <a:extLst>
                    <a:ext uri="{9D8B030D-6E8A-4147-A177-3AD203B41FA5}">
                      <a16:colId xmlns:a16="http://schemas.microsoft.com/office/drawing/2014/main" val="20006"/>
                    </a:ext>
                  </a:extLst>
                </a:gridCol>
                <a:gridCol w="575747">
                  <a:extLst>
                    <a:ext uri="{9D8B030D-6E8A-4147-A177-3AD203B41FA5}">
                      <a16:colId xmlns:a16="http://schemas.microsoft.com/office/drawing/2014/main" val="20007"/>
                    </a:ext>
                  </a:extLst>
                </a:gridCol>
              </a:tblGrid>
              <a:tr h="402300">
                <a:tc>
                  <a:txBody>
                    <a:bodyPr/>
                    <a:lstStyle/>
                    <a:p>
                      <a:pPr marL="0" marR="0" indent="0" algn="ctr">
                        <a:spcBef>
                          <a:spcPts val="0"/>
                        </a:spcBef>
                        <a:spcAft>
                          <a:spcPts val="0"/>
                        </a:spcAft>
                      </a:pPr>
                      <a:r>
                        <a:rPr lang="en-US" sz="1000" dirty="0">
                          <a:effectLst/>
                        </a:rPr>
                        <a:t> </a:t>
                      </a:r>
                      <a:endParaRPr lang="en-US" sz="1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a:effectLst/>
                        </a:rPr>
                        <a:t> </a:t>
                      </a:r>
                      <a:endParaRPr lang="en-US" sz="120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dirty="0">
                          <a:effectLst/>
                        </a:rPr>
                        <a:t> </a:t>
                      </a:r>
                      <a:endParaRPr lang="en-US" sz="1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dirty="0">
                          <a:effectLst/>
                        </a:rPr>
                        <a:t> </a:t>
                      </a:r>
                      <a:endParaRPr lang="en-US" sz="1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dirty="0">
                          <a:effectLst/>
                        </a:rPr>
                        <a:t> </a:t>
                      </a:r>
                      <a:endParaRPr lang="en-US" sz="1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a:effectLst/>
                        </a:rPr>
                        <a:t> </a:t>
                      </a:r>
                      <a:endParaRPr lang="en-US" sz="120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a:effectLst/>
                        </a:rPr>
                        <a:t> </a:t>
                      </a:r>
                      <a:endParaRPr lang="en-US" sz="120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1000" dirty="0">
                          <a:effectLst/>
                        </a:rPr>
                        <a:t> </a:t>
                      </a:r>
                      <a:endParaRPr lang="en-US" sz="1200" dirty="0">
                        <a:effectLst/>
                        <a:latin typeface="Times New Roman"/>
                        <a:ea typeface="Times New Roman"/>
                      </a:endParaRPr>
                    </a:p>
                  </a:txBody>
                  <a:tcPr marL="68580" marR="68580" marT="0" marB="0" anchor="ctr"/>
                </a:tc>
                <a:extLst>
                  <a:ext uri="{0D108BD9-81ED-4DB2-BD59-A6C34878D82A}">
                    <a16:rowId xmlns:a16="http://schemas.microsoft.com/office/drawing/2014/main" val="10000"/>
                  </a:ext>
                </a:extLst>
              </a:tr>
            </a:tbl>
          </a:graphicData>
        </a:graphic>
      </p:graphicFrame>
      <p:sp>
        <p:nvSpPr>
          <p:cNvPr id="13" name="Rectangle 1">
            <a:extLst>
              <a:ext uri="{FF2B5EF4-FFF2-40B4-BE49-F238E27FC236}">
                <a16:creationId xmlns:a16="http://schemas.microsoft.com/office/drawing/2014/main" id="{5509542A-F945-4F71-BEF8-9DA37342375E}"/>
              </a:ext>
            </a:extLst>
          </p:cNvPr>
          <p:cNvSpPr>
            <a:spLocks noChangeArrowheads="1"/>
          </p:cNvSpPr>
          <p:nvPr/>
        </p:nvSpPr>
        <p:spPr bwMode="auto">
          <a:xfrm>
            <a:off x="3069011" y="5506386"/>
            <a:ext cx="4758665" cy="400110"/>
          </a:xfrm>
          <a:prstGeom prst="rect">
            <a:avLst/>
          </a:prstGeom>
          <a:solidFill>
            <a:schemeClr val="accent2">
              <a:lumMod val="40000"/>
              <a:lumOff val="60000"/>
            </a:schemeClr>
          </a:solidFill>
          <a:ln w="12700">
            <a:solidFill>
              <a:schemeClr val="tx1"/>
            </a:solidFill>
          </a:ln>
          <a:effec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lvl="0" defTabSz="914400"/>
            <a:r>
              <a:rPr lang="en-US" altLang="en-US" sz="2000" dirty="0">
                <a:latin typeface="Courier New" pitchFamily="49" charset="0"/>
                <a:ea typeface="Times New Roman" pitchFamily="18" charset="0"/>
                <a:cs typeface="Courier New" pitchFamily="49" charset="0"/>
              </a:rPr>
              <a:t>Sign  </a:t>
            </a:r>
            <a:r>
              <a:rPr kumimoji="0" lang="en-US" altLang="en-US" sz="2000" b="0" i="0" u="none" strike="noStrike" cap="none" normalizeH="0" baseline="0" dirty="0">
                <a:ln>
                  <a:noFill/>
                </a:ln>
                <a:solidFill>
                  <a:schemeClr val="tx1"/>
                </a:solidFill>
                <a:effectLst/>
                <a:latin typeface="Courier New" pitchFamily="49" charset="0"/>
                <a:ea typeface="Times New Roman" pitchFamily="18" charset="0"/>
                <a:cs typeface="Courier New" pitchFamily="49" charset="0"/>
              </a:rPr>
              <a:t>Exponent     </a:t>
            </a:r>
            <a:r>
              <a:rPr lang="en-US" altLang="en-US" sz="2000" dirty="0">
                <a:latin typeface="Courier New" pitchFamily="49" charset="0"/>
                <a:ea typeface="Times New Roman" pitchFamily="18" charset="0"/>
                <a:cs typeface="Courier New" pitchFamily="49" charset="0"/>
              </a:rPr>
              <a:t>Mantissa</a:t>
            </a:r>
            <a:endParaRPr kumimoji="0" lang="en-US" altLang="en-US" sz="2000" b="0" i="0" u="none" strike="noStrike" cap="none" normalizeH="0" baseline="0" dirty="0">
              <a:ln>
                <a:noFill/>
              </a:ln>
              <a:solidFill>
                <a:schemeClr val="tx1"/>
              </a:solidFill>
              <a:effectLst/>
            </a:endParaRPr>
          </a:p>
        </p:txBody>
      </p:sp>
      <p:cxnSp>
        <p:nvCxnSpPr>
          <p:cNvPr id="14" name="Straight Connector 13">
            <a:extLst>
              <a:ext uri="{FF2B5EF4-FFF2-40B4-BE49-F238E27FC236}">
                <a16:creationId xmlns:a16="http://schemas.microsoft.com/office/drawing/2014/main" id="{617D041D-D5BB-4742-9360-6E09D57202F3}"/>
              </a:ext>
            </a:extLst>
          </p:cNvPr>
          <p:cNvCxnSpPr/>
          <p:nvPr/>
        </p:nvCxnSpPr>
        <p:spPr>
          <a:xfrm>
            <a:off x="3787479" y="5517272"/>
            <a:ext cx="0" cy="400110"/>
          </a:xfrm>
          <a:prstGeom prst="line">
            <a:avLst/>
          </a:prstGeom>
          <a:ln w="12700" cmpd="sng">
            <a:solidFill>
              <a:schemeClr val="tx1"/>
            </a:solidFill>
            <a:prstDash val="solid"/>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646E4037-6978-461D-B79F-8651F931B7DF}"/>
                  </a:ext>
                </a:extLst>
              </p14:cNvPr>
              <p14:cNvContentPartPr/>
              <p14:nvPr/>
            </p14:nvContentPartPr>
            <p14:xfrm>
              <a:off x="5513452" y="4996890"/>
              <a:ext cx="40680" cy="329760"/>
            </p14:xfrm>
          </p:contentPart>
        </mc:Choice>
        <mc:Fallback xmlns="">
          <p:pic>
            <p:nvPicPr>
              <p:cNvPr id="4" name="Ink 3">
                <a:extLst>
                  <a:ext uri="{FF2B5EF4-FFF2-40B4-BE49-F238E27FC236}">
                    <a16:creationId xmlns:a16="http://schemas.microsoft.com/office/drawing/2014/main" id="{646E4037-6978-461D-B79F-8651F931B7DF}"/>
                  </a:ext>
                </a:extLst>
              </p:cNvPr>
              <p:cNvPicPr/>
              <p:nvPr/>
            </p:nvPicPr>
            <p:blipFill>
              <a:blip r:embed="rId3"/>
              <a:stretch>
                <a:fillRect/>
              </a:stretch>
            </p:blipFill>
            <p:spPr>
              <a:xfrm>
                <a:off x="5504812" y="4988250"/>
                <a:ext cx="58320" cy="347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D596B645-186F-485A-B560-D8BA1B69D5C5}"/>
                  </a:ext>
                </a:extLst>
              </p14:cNvPr>
              <p14:cNvContentPartPr/>
              <p14:nvPr/>
            </p14:nvContentPartPr>
            <p14:xfrm>
              <a:off x="5523892" y="5536530"/>
              <a:ext cx="72360" cy="306000"/>
            </p14:xfrm>
          </p:contentPart>
        </mc:Choice>
        <mc:Fallback xmlns="">
          <p:pic>
            <p:nvPicPr>
              <p:cNvPr id="5" name="Ink 4">
                <a:extLst>
                  <a:ext uri="{FF2B5EF4-FFF2-40B4-BE49-F238E27FC236}">
                    <a16:creationId xmlns:a16="http://schemas.microsoft.com/office/drawing/2014/main" id="{D596B645-186F-485A-B560-D8BA1B69D5C5}"/>
                  </a:ext>
                </a:extLst>
              </p:cNvPr>
              <p:cNvPicPr/>
              <p:nvPr/>
            </p:nvPicPr>
            <p:blipFill>
              <a:blip r:embed="rId5"/>
              <a:stretch>
                <a:fillRect/>
              </a:stretch>
            </p:blipFill>
            <p:spPr>
              <a:xfrm>
                <a:off x="5514892" y="5527890"/>
                <a:ext cx="90000" cy="323640"/>
              </a:xfrm>
              <a:prstGeom prst="rect">
                <a:avLst/>
              </a:prstGeom>
            </p:spPr>
          </p:pic>
        </mc:Fallback>
      </mc:AlternateContent>
    </p:spTree>
    <p:extLst>
      <p:ext uri="{BB962C8B-B14F-4D97-AF65-F5344CB8AC3E}">
        <p14:creationId xmlns:p14="http://schemas.microsoft.com/office/powerpoint/2010/main" val="4283586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34FDF-1EAB-4B76-B66D-9071F08B6AA9}"/>
              </a:ext>
            </a:extLst>
          </p:cNvPr>
          <p:cNvSpPr>
            <a:spLocks noGrp="1"/>
          </p:cNvSpPr>
          <p:nvPr>
            <p:ph type="title"/>
          </p:nvPr>
        </p:nvSpPr>
        <p:spPr>
          <a:xfrm>
            <a:off x="1653363" y="365760"/>
            <a:ext cx="9367203" cy="1188720"/>
          </a:xfrm>
        </p:spPr>
        <p:txBody>
          <a:bodyPr vert="horz" lIns="91440" tIns="45720" rIns="91440" bIns="45720" rtlCol="0" anchor="ctr">
            <a:normAutofit/>
          </a:bodyPr>
          <a:lstStyle/>
          <a:p>
            <a:r>
              <a:rPr lang="en-US" kern="1200">
                <a:solidFill>
                  <a:schemeClr val="tx1"/>
                </a:solidFill>
                <a:latin typeface="+mj-lt"/>
                <a:ea typeface="+mj-ea"/>
                <a:cs typeface="+mj-cs"/>
              </a:rPr>
              <a:t>Storing Real Numbers</a:t>
            </a:r>
          </a:p>
        </p:txBody>
      </p:sp>
      <p:sp>
        <p:nvSpPr>
          <p:cNvPr id="21" name="Freeform: Shape 20">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ectangle 3">
            <a:extLst>
              <a:ext uri="{FF2B5EF4-FFF2-40B4-BE49-F238E27FC236}">
                <a16:creationId xmlns:a16="http://schemas.microsoft.com/office/drawing/2014/main" id="{4378ECDD-E033-4800-90EB-A5FBF8DEF751}"/>
              </a:ext>
            </a:extLst>
          </p:cNvPr>
          <p:cNvSpPr txBox="1">
            <a:spLocks noChangeArrowheads="1"/>
          </p:cNvSpPr>
          <p:nvPr/>
        </p:nvSpPr>
        <p:spPr>
          <a:xfrm>
            <a:off x="1653363" y="2176272"/>
            <a:ext cx="9367204" cy="40416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t>Example:  (2.625)</a:t>
            </a:r>
            <a:r>
              <a:rPr lang="en-US" sz="2000" baseline="-25000" dirty="0"/>
              <a:t>10</a:t>
            </a:r>
            <a:r>
              <a:rPr lang="en-US" sz="2000" dirty="0"/>
              <a:t> = (10.101)</a:t>
            </a:r>
            <a:r>
              <a:rPr lang="en-US" sz="2000" baseline="-25000" dirty="0"/>
              <a:t>2</a:t>
            </a:r>
          </a:p>
          <a:p>
            <a:pPr marL="0" indent="0">
              <a:buNone/>
            </a:pPr>
            <a:r>
              <a:rPr lang="en-US" sz="2000" dirty="0"/>
              <a:t>Normalized mantissa = .1010</a:t>
            </a:r>
            <a:r>
              <a:rPr lang="en-US" sz="2000" dirty="0">
                <a:solidFill>
                  <a:schemeClr val="accent1"/>
                </a:solidFill>
              </a:rPr>
              <a:t>1</a:t>
            </a:r>
            <a:r>
              <a:rPr lang="en-US" sz="2000" dirty="0"/>
              <a:t>                    			This digit is lost</a:t>
            </a:r>
          </a:p>
          <a:p>
            <a:pPr marL="0" indent="0">
              <a:buNone/>
            </a:pPr>
            <a:r>
              <a:rPr lang="en-US" sz="2000" dirty="0"/>
              <a:t>Exponent = 010  (+2 in base 10)</a:t>
            </a:r>
          </a:p>
          <a:p>
            <a:pPr marL="0" indent="0">
              <a:buNone/>
            </a:pPr>
            <a:endParaRPr lang="en-US" sz="2000" dirty="0"/>
          </a:p>
          <a:p>
            <a:pPr marL="0" indent="0">
              <a:buNone/>
            </a:pPr>
            <a:r>
              <a:rPr lang="en-US" sz="2000" dirty="0"/>
              <a:t>                                                                           			</a:t>
            </a:r>
            <a:r>
              <a:rPr lang="en-US" sz="2000" b="1" dirty="0">
                <a:solidFill>
                  <a:schemeClr val="accent1"/>
                </a:solidFill>
              </a:rPr>
              <a:t>1</a:t>
            </a:r>
          </a:p>
          <a:p>
            <a:pPr marL="0" indent="0">
              <a:buNone/>
            </a:pPr>
            <a:endParaRPr lang="en-US" sz="2000" dirty="0"/>
          </a:p>
          <a:p>
            <a:pPr marL="0" indent="0">
              <a:buNone/>
            </a:pPr>
            <a:endParaRPr lang="en-US" sz="2000" dirty="0"/>
          </a:p>
          <a:p>
            <a:pPr marL="0" indent="0">
              <a:buNone/>
            </a:pPr>
            <a:r>
              <a:rPr lang="en-US" sz="2000" dirty="0"/>
              <a:t>What if there isn’t enough room for some part of the representation (notably the mantissa)?</a:t>
            </a:r>
          </a:p>
          <a:p>
            <a:pPr marL="45720" lvl="1" indent="0">
              <a:buClr>
                <a:schemeClr val="accent6">
                  <a:lumMod val="50000"/>
                </a:schemeClr>
              </a:buClr>
              <a:buNone/>
            </a:pPr>
            <a:r>
              <a:rPr lang="en-US" sz="2000" dirty="0"/>
              <a:t>  </a:t>
            </a:r>
            <a:r>
              <a:rPr lang="en-US" sz="2000" b="1" dirty="0">
                <a:solidFill>
                  <a:schemeClr val="accent1"/>
                </a:solidFill>
              </a:rPr>
              <a:t>Truncation error</a:t>
            </a:r>
            <a:r>
              <a:rPr lang="en-US" sz="2000" dirty="0">
                <a:solidFill>
                  <a:schemeClr val="accent1"/>
                </a:solidFill>
              </a:rPr>
              <a:t>, </a:t>
            </a:r>
            <a:r>
              <a:rPr lang="en-US" sz="2000" i="1" dirty="0">
                <a:solidFill>
                  <a:schemeClr val="accent1"/>
                </a:solidFill>
              </a:rPr>
              <a:t>aka</a:t>
            </a:r>
            <a:r>
              <a:rPr lang="en-US" sz="2000" dirty="0">
                <a:solidFill>
                  <a:schemeClr val="accent1"/>
                </a:solidFill>
              </a:rPr>
              <a:t> floating-point error.</a:t>
            </a:r>
          </a:p>
        </p:txBody>
      </p:sp>
      <p:graphicFrame>
        <p:nvGraphicFramePr>
          <p:cNvPr id="19" name="Table 18">
            <a:extLst>
              <a:ext uri="{FF2B5EF4-FFF2-40B4-BE49-F238E27FC236}">
                <a16:creationId xmlns:a16="http://schemas.microsoft.com/office/drawing/2014/main" id="{7EFD232E-1BEE-42B6-BA21-057E964F09C0}"/>
              </a:ext>
            </a:extLst>
          </p:cNvPr>
          <p:cNvGraphicFramePr>
            <a:graphicFrameLocks noGrp="1"/>
          </p:cNvGraphicFramePr>
          <p:nvPr>
            <p:extLst>
              <p:ext uri="{D42A27DB-BD31-4B8C-83A1-F6EECF244321}">
                <p14:modId xmlns:p14="http://schemas.microsoft.com/office/powerpoint/2010/main" val="280427316"/>
              </p:ext>
            </p:extLst>
          </p:nvPr>
        </p:nvGraphicFramePr>
        <p:xfrm>
          <a:off x="3472492" y="3748249"/>
          <a:ext cx="4605976" cy="487680"/>
        </p:xfrm>
        <a:graphic>
          <a:graphicData uri="http://schemas.openxmlformats.org/drawingml/2006/table">
            <a:tbl>
              <a:tblPr firstRow="1" firstCol="1" bandRow="1" bandCol="1">
                <a:tableStyleId>{5C22544A-7EE6-4342-B048-85BDC9FD1C3A}</a:tableStyleId>
              </a:tblPr>
              <a:tblGrid>
                <a:gridCol w="575747">
                  <a:extLst>
                    <a:ext uri="{9D8B030D-6E8A-4147-A177-3AD203B41FA5}">
                      <a16:colId xmlns:a16="http://schemas.microsoft.com/office/drawing/2014/main" val="20000"/>
                    </a:ext>
                  </a:extLst>
                </a:gridCol>
                <a:gridCol w="575747">
                  <a:extLst>
                    <a:ext uri="{9D8B030D-6E8A-4147-A177-3AD203B41FA5}">
                      <a16:colId xmlns:a16="http://schemas.microsoft.com/office/drawing/2014/main" val="20001"/>
                    </a:ext>
                  </a:extLst>
                </a:gridCol>
                <a:gridCol w="575747">
                  <a:extLst>
                    <a:ext uri="{9D8B030D-6E8A-4147-A177-3AD203B41FA5}">
                      <a16:colId xmlns:a16="http://schemas.microsoft.com/office/drawing/2014/main" val="20002"/>
                    </a:ext>
                  </a:extLst>
                </a:gridCol>
                <a:gridCol w="575747">
                  <a:extLst>
                    <a:ext uri="{9D8B030D-6E8A-4147-A177-3AD203B41FA5}">
                      <a16:colId xmlns:a16="http://schemas.microsoft.com/office/drawing/2014/main" val="20003"/>
                    </a:ext>
                  </a:extLst>
                </a:gridCol>
                <a:gridCol w="575747">
                  <a:extLst>
                    <a:ext uri="{9D8B030D-6E8A-4147-A177-3AD203B41FA5}">
                      <a16:colId xmlns:a16="http://schemas.microsoft.com/office/drawing/2014/main" val="20004"/>
                    </a:ext>
                  </a:extLst>
                </a:gridCol>
                <a:gridCol w="575747">
                  <a:extLst>
                    <a:ext uri="{9D8B030D-6E8A-4147-A177-3AD203B41FA5}">
                      <a16:colId xmlns:a16="http://schemas.microsoft.com/office/drawing/2014/main" val="20005"/>
                    </a:ext>
                  </a:extLst>
                </a:gridCol>
                <a:gridCol w="575747">
                  <a:extLst>
                    <a:ext uri="{9D8B030D-6E8A-4147-A177-3AD203B41FA5}">
                      <a16:colId xmlns:a16="http://schemas.microsoft.com/office/drawing/2014/main" val="20006"/>
                    </a:ext>
                  </a:extLst>
                </a:gridCol>
                <a:gridCol w="575747">
                  <a:extLst>
                    <a:ext uri="{9D8B030D-6E8A-4147-A177-3AD203B41FA5}">
                      <a16:colId xmlns:a16="http://schemas.microsoft.com/office/drawing/2014/main" val="20007"/>
                    </a:ext>
                  </a:extLst>
                </a:gridCol>
              </a:tblGrid>
              <a:tr h="402300">
                <a:tc>
                  <a:txBody>
                    <a:bodyPr/>
                    <a:lstStyle/>
                    <a:p>
                      <a:pPr marL="0" marR="0" indent="0" algn="ctr">
                        <a:spcBef>
                          <a:spcPts val="0"/>
                        </a:spcBef>
                        <a:spcAft>
                          <a:spcPts val="0"/>
                        </a:spcAft>
                      </a:pPr>
                      <a:r>
                        <a:rPr lang="en-US" sz="3200" dirty="0">
                          <a:effectLst/>
                        </a:rPr>
                        <a:t>0</a:t>
                      </a:r>
                      <a:endParaRPr lang="en-US" sz="1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0</a:t>
                      </a:r>
                      <a:endParaRPr lang="en-US" sz="3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1</a:t>
                      </a:r>
                      <a:endParaRPr lang="en-US" sz="3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0</a:t>
                      </a:r>
                      <a:endParaRPr lang="en-US" sz="3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1</a:t>
                      </a:r>
                      <a:endParaRPr lang="en-US" sz="3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0</a:t>
                      </a:r>
                      <a:endParaRPr lang="en-US" sz="3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1</a:t>
                      </a:r>
                      <a:endParaRPr lang="en-US" sz="3200" dirty="0">
                        <a:effectLst/>
                        <a:latin typeface="Times New Roman"/>
                        <a:ea typeface="Times New Roman"/>
                      </a:endParaRPr>
                    </a:p>
                  </a:txBody>
                  <a:tcPr marL="68580" marR="68580" marT="0" marB="0" anchor="ctr"/>
                </a:tc>
                <a:tc>
                  <a:txBody>
                    <a:bodyPr/>
                    <a:lstStyle/>
                    <a:p>
                      <a:pPr marL="0" marR="0" indent="0" algn="ctr">
                        <a:spcBef>
                          <a:spcPts val="0"/>
                        </a:spcBef>
                        <a:spcAft>
                          <a:spcPts val="0"/>
                        </a:spcAft>
                      </a:pPr>
                      <a:r>
                        <a:rPr lang="en-US" sz="3200" dirty="0">
                          <a:effectLst/>
                        </a:rPr>
                        <a:t>0</a:t>
                      </a:r>
                      <a:endParaRPr lang="en-US" sz="3200" dirty="0">
                        <a:effectLst/>
                        <a:latin typeface="Times New Roman"/>
                        <a:ea typeface="Times New Roman"/>
                      </a:endParaRPr>
                    </a:p>
                  </a:txBody>
                  <a:tcPr marL="68580" marR="68580" marT="0" marB="0" anchor="ctr"/>
                </a:tc>
                <a:extLst>
                  <a:ext uri="{0D108BD9-81ED-4DB2-BD59-A6C34878D82A}">
                    <a16:rowId xmlns:a16="http://schemas.microsoft.com/office/drawing/2014/main" val="10000"/>
                  </a:ext>
                </a:extLst>
              </a:tr>
            </a:tbl>
          </a:graphicData>
        </a:graphic>
      </p:graphicFrame>
      <p:sp>
        <p:nvSpPr>
          <p:cNvPr id="20" name="Rectangle 1">
            <a:extLst>
              <a:ext uri="{FF2B5EF4-FFF2-40B4-BE49-F238E27FC236}">
                <a16:creationId xmlns:a16="http://schemas.microsoft.com/office/drawing/2014/main" id="{9E0DB186-50E5-4183-986F-04C40C293C7B}"/>
              </a:ext>
            </a:extLst>
          </p:cNvPr>
          <p:cNvSpPr>
            <a:spLocks noChangeArrowheads="1"/>
          </p:cNvSpPr>
          <p:nvPr/>
        </p:nvSpPr>
        <p:spPr bwMode="auto">
          <a:xfrm>
            <a:off x="3308916" y="4347377"/>
            <a:ext cx="4769553" cy="400110"/>
          </a:xfrm>
          <a:prstGeom prst="rect">
            <a:avLst/>
          </a:prstGeom>
          <a:solidFill>
            <a:schemeClr val="accent2">
              <a:lumMod val="40000"/>
              <a:lumOff val="60000"/>
            </a:schemeClr>
          </a:solidFill>
          <a:ln w="12700">
            <a:solidFill>
              <a:schemeClr val="tx1"/>
            </a:solidFill>
          </a:ln>
          <a:effec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2000" dirty="0">
                <a:latin typeface="Courier New" pitchFamily="49" charset="0"/>
                <a:ea typeface="Times New Roman" pitchFamily="18" charset="0"/>
                <a:cs typeface="Courier New" pitchFamily="49" charset="0"/>
              </a:rPr>
              <a:t>Sign  Exponent     Mantissa</a:t>
            </a:r>
            <a:endParaRPr lang="en-US" altLang="en-US" sz="2000" dirty="0"/>
          </a:p>
        </p:txBody>
      </p:sp>
      <p:cxnSp>
        <p:nvCxnSpPr>
          <p:cNvPr id="22" name="Straight Connector 21">
            <a:extLst>
              <a:ext uri="{FF2B5EF4-FFF2-40B4-BE49-F238E27FC236}">
                <a16:creationId xmlns:a16="http://schemas.microsoft.com/office/drawing/2014/main" id="{D89C5680-FFEC-4875-8149-C7D0DA91C8E6}"/>
              </a:ext>
            </a:extLst>
          </p:cNvPr>
          <p:cNvCxnSpPr/>
          <p:nvPr/>
        </p:nvCxnSpPr>
        <p:spPr>
          <a:xfrm>
            <a:off x="4038270" y="4347377"/>
            <a:ext cx="0" cy="400110"/>
          </a:xfrm>
          <a:prstGeom prst="line">
            <a:avLst/>
          </a:prstGeom>
          <a:ln w="12700" cmpd="sng">
            <a:solidFill>
              <a:schemeClr val="tx1"/>
            </a:solidFill>
            <a:prstDash val="solid"/>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4B3757DA-4ED1-4D36-A03C-9DB3E9019377}"/>
              </a:ext>
            </a:extLst>
          </p:cNvPr>
          <p:cNvCxnSpPr/>
          <p:nvPr/>
        </p:nvCxnSpPr>
        <p:spPr>
          <a:xfrm flipH="1" flipV="1">
            <a:off x="4974381" y="2734687"/>
            <a:ext cx="3108960" cy="0"/>
          </a:xfrm>
          <a:prstGeom prst="straightConnector1">
            <a:avLst/>
          </a:prstGeom>
          <a:ln w="12700" cmpd="sng">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1DB39EC9-C3F0-4FE7-B510-5FABFEF9752D}"/>
              </a:ext>
            </a:extLst>
          </p:cNvPr>
          <p:cNvCxnSpPr>
            <a:cxnSpLocks/>
          </p:cNvCxnSpPr>
          <p:nvPr/>
        </p:nvCxnSpPr>
        <p:spPr>
          <a:xfrm flipH="1">
            <a:off x="8261916" y="2921253"/>
            <a:ext cx="549127" cy="889208"/>
          </a:xfrm>
          <a:prstGeom prst="straightConnector1">
            <a:avLst/>
          </a:prstGeom>
          <a:ln w="12700">
            <a:solidFill>
              <a:srgbClr val="FF0000"/>
            </a:solidFill>
            <a:prstDash val="soli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4993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B33CE5-1D40-4BF8-B74F-5B701244CD09}"/>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kern="1200">
                <a:solidFill>
                  <a:schemeClr val="bg1"/>
                </a:solidFill>
                <a:latin typeface="+mj-lt"/>
                <a:ea typeface="+mj-ea"/>
                <a:cs typeface="+mj-cs"/>
              </a:rPr>
              <a:t>Real Numbers in Programming</a:t>
            </a:r>
          </a:p>
        </p:txBody>
      </p:sp>
      <p:cxnSp>
        <p:nvCxnSpPr>
          <p:cNvPr id="13"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5">
            <a:extLst>
              <a:ext uri="{FF2B5EF4-FFF2-40B4-BE49-F238E27FC236}">
                <a16:creationId xmlns:a16="http://schemas.microsoft.com/office/drawing/2014/main" id="{5FD5C616-C464-4D36-A1C8-588728AA2865}"/>
              </a:ext>
            </a:extLst>
          </p:cNvPr>
          <p:cNvGraphicFramePr>
            <a:graphicFrameLocks noGrp="1"/>
          </p:cNvGraphicFramePr>
          <p:nvPr>
            <p:ph idx="1"/>
            <p:extLst>
              <p:ext uri="{D42A27DB-BD31-4B8C-83A1-F6EECF244321}">
                <p14:modId xmlns:p14="http://schemas.microsoft.com/office/powerpoint/2010/main" val="9969498"/>
              </p:ext>
            </p:extLst>
          </p:nvPr>
        </p:nvGraphicFramePr>
        <p:xfrm>
          <a:off x="2011300" y="2852220"/>
          <a:ext cx="8114301" cy="3148281"/>
        </p:xfrm>
        <a:graphic>
          <a:graphicData uri="http://schemas.openxmlformats.org/drawingml/2006/table">
            <a:tbl>
              <a:tblPr firstRow="1" bandRow="1">
                <a:tableStyleId>{5C22544A-7EE6-4342-B048-85BDC9FD1C3A}</a:tableStyleId>
              </a:tblPr>
              <a:tblGrid>
                <a:gridCol w="1860804">
                  <a:extLst>
                    <a:ext uri="{9D8B030D-6E8A-4147-A177-3AD203B41FA5}">
                      <a16:colId xmlns:a16="http://schemas.microsoft.com/office/drawing/2014/main" val="20000"/>
                    </a:ext>
                  </a:extLst>
                </a:gridCol>
                <a:gridCol w="6253497">
                  <a:extLst>
                    <a:ext uri="{9D8B030D-6E8A-4147-A177-3AD203B41FA5}">
                      <a16:colId xmlns:a16="http://schemas.microsoft.com/office/drawing/2014/main" val="20001"/>
                    </a:ext>
                  </a:extLst>
                </a:gridCol>
              </a:tblGrid>
              <a:tr h="714147">
                <a:tc>
                  <a:txBody>
                    <a:bodyPr/>
                    <a:lstStyle/>
                    <a:p>
                      <a:r>
                        <a:rPr lang="en-US" sz="3300"/>
                        <a:t>Value</a:t>
                      </a:r>
                    </a:p>
                  </a:txBody>
                  <a:tcPr marL="150876" marR="150876" marT="75438" marB="75438"/>
                </a:tc>
                <a:tc>
                  <a:txBody>
                    <a:bodyPr/>
                    <a:lstStyle/>
                    <a:p>
                      <a:r>
                        <a:rPr lang="en-US" sz="3300"/>
                        <a:t>Stored as</a:t>
                      </a:r>
                    </a:p>
                  </a:txBody>
                  <a:tcPr marL="150876" marR="150876" marT="75438" marB="75438"/>
                </a:tc>
                <a:extLst>
                  <a:ext uri="{0D108BD9-81ED-4DB2-BD59-A6C34878D82A}">
                    <a16:rowId xmlns:a16="http://schemas.microsoft.com/office/drawing/2014/main" val="10000"/>
                  </a:ext>
                </a:extLst>
              </a:tr>
              <a:tr h="1217067">
                <a:tc>
                  <a:txBody>
                    <a:bodyPr/>
                    <a:lstStyle/>
                    <a:p>
                      <a:r>
                        <a:rPr lang="en-US" sz="3300"/>
                        <a:t>Float</a:t>
                      </a:r>
                    </a:p>
                  </a:txBody>
                  <a:tcPr marL="150876" marR="150876" marT="75438" marB="75438"/>
                </a:tc>
                <a:tc>
                  <a:txBody>
                    <a:bodyPr/>
                    <a:lstStyle/>
                    <a:p>
                      <a:r>
                        <a:rPr lang="en-US" sz="3300"/>
                        <a:t>sign bit, 8-bit exponent, 23-bit mantissa</a:t>
                      </a:r>
                    </a:p>
                  </a:txBody>
                  <a:tcPr marL="150876" marR="150876" marT="75438" marB="75438"/>
                </a:tc>
                <a:extLst>
                  <a:ext uri="{0D108BD9-81ED-4DB2-BD59-A6C34878D82A}">
                    <a16:rowId xmlns:a16="http://schemas.microsoft.com/office/drawing/2014/main" val="10001"/>
                  </a:ext>
                </a:extLst>
              </a:tr>
              <a:tr h="1217067">
                <a:tc>
                  <a:txBody>
                    <a:bodyPr/>
                    <a:lstStyle/>
                    <a:p>
                      <a:r>
                        <a:rPr lang="en-US" sz="3300"/>
                        <a:t>Double</a:t>
                      </a:r>
                    </a:p>
                  </a:txBody>
                  <a:tcPr marL="150876" marR="150876" marT="75438" marB="75438"/>
                </a:tc>
                <a:tc>
                  <a:txBody>
                    <a:bodyPr/>
                    <a:lstStyle/>
                    <a:p>
                      <a:r>
                        <a:rPr lang="en-US" sz="3300"/>
                        <a:t>sign bit, 11-bit exponent, 52-bit mantissa</a:t>
                      </a:r>
                    </a:p>
                  </a:txBody>
                  <a:tcPr marL="150876" marR="150876" marT="75438" marB="75438"/>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57232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object, table, clock, sitting&#10;&#10;Description automatically generated">
            <a:extLst>
              <a:ext uri="{FF2B5EF4-FFF2-40B4-BE49-F238E27FC236}">
                <a16:creationId xmlns:a16="http://schemas.microsoft.com/office/drawing/2014/main" id="{4EFFC62B-B0C0-4112-8804-0E9418A95613}"/>
              </a:ext>
            </a:extLst>
          </p:cNvPr>
          <p:cNvPicPr>
            <a:picLocks noChangeAspect="1"/>
          </p:cNvPicPr>
          <p:nvPr/>
        </p:nvPicPr>
        <p:blipFill rotWithShape="1">
          <a:blip r:embed="rId2"/>
          <a:srcRect l="11088" r="41651"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1" name="Arc 10">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77C29A-5813-4C49-BB10-FAAA8B5F251C}"/>
              </a:ext>
            </a:extLst>
          </p:cNvPr>
          <p:cNvSpPr>
            <a:spLocks noGrp="1"/>
          </p:cNvSpPr>
          <p:nvPr>
            <p:ph type="title"/>
          </p:nvPr>
        </p:nvSpPr>
        <p:spPr>
          <a:xfrm>
            <a:off x="5827048" y="407987"/>
            <a:ext cx="5721484" cy="1325563"/>
          </a:xfrm>
        </p:spPr>
        <p:txBody>
          <a:bodyPr>
            <a:normAutofit/>
          </a:bodyPr>
          <a:lstStyle/>
          <a:p>
            <a:r>
              <a:rPr lang="en-US"/>
              <a:t>What is Data?</a:t>
            </a:r>
            <a:endParaRPr lang="en-US" dirty="0"/>
          </a:p>
        </p:txBody>
      </p:sp>
      <p:sp>
        <p:nvSpPr>
          <p:cNvPr id="3" name="Content Placeholder 2">
            <a:extLst>
              <a:ext uri="{FF2B5EF4-FFF2-40B4-BE49-F238E27FC236}">
                <a16:creationId xmlns:a16="http://schemas.microsoft.com/office/drawing/2014/main" id="{9C38EB0F-1436-47D1-9CCD-0732450D8131}"/>
              </a:ext>
            </a:extLst>
          </p:cNvPr>
          <p:cNvSpPr>
            <a:spLocks noGrp="1"/>
          </p:cNvSpPr>
          <p:nvPr>
            <p:ph idx="1"/>
          </p:nvPr>
        </p:nvSpPr>
        <p:spPr>
          <a:xfrm>
            <a:off x="5827048" y="1868487"/>
            <a:ext cx="5721484" cy="4351338"/>
          </a:xfrm>
        </p:spPr>
        <p:txBody>
          <a:bodyPr>
            <a:normAutofit lnSpcReduction="10000"/>
          </a:bodyPr>
          <a:lstStyle/>
          <a:p>
            <a:r>
              <a:rPr lang="en-US" sz="2400" dirty="0"/>
              <a:t>Think back to projects, experiments, and other previous experiences. </a:t>
            </a:r>
          </a:p>
          <a:p>
            <a:pPr marL="0" indent="0">
              <a:buNone/>
            </a:pPr>
            <a:r>
              <a:rPr lang="en-US" sz="2400" dirty="0"/>
              <a:t>Definition:</a:t>
            </a:r>
          </a:p>
          <a:p>
            <a:pPr marL="457200" lvl="1" indent="0">
              <a:buNone/>
            </a:pPr>
            <a:r>
              <a:rPr lang="en-US" dirty="0"/>
              <a:t>Characteristics or attributes that represent people, events, things, and ideas</a:t>
            </a:r>
          </a:p>
          <a:p>
            <a:pPr marL="0" indent="0">
              <a:buNone/>
            </a:pPr>
            <a:r>
              <a:rPr lang="en-US" sz="2400" dirty="0"/>
              <a:t>Thus, data can be a:</a:t>
            </a:r>
          </a:p>
          <a:p>
            <a:r>
              <a:rPr lang="en-US" sz="2400" dirty="0"/>
              <a:t>Name</a:t>
            </a:r>
          </a:p>
          <a:p>
            <a:r>
              <a:rPr lang="en-US" sz="2400" dirty="0"/>
              <a:t>Number (measurement)</a:t>
            </a:r>
          </a:p>
          <a:p>
            <a:r>
              <a:rPr lang="en-US" sz="2400" dirty="0"/>
              <a:t>Color</a:t>
            </a:r>
          </a:p>
          <a:p>
            <a:r>
              <a:rPr lang="en-US" sz="2400" dirty="0"/>
              <a:t>Etc.</a:t>
            </a:r>
          </a:p>
        </p:txBody>
      </p:sp>
    </p:spTree>
    <p:extLst>
      <p:ext uri="{BB962C8B-B14F-4D97-AF65-F5344CB8AC3E}">
        <p14:creationId xmlns:p14="http://schemas.microsoft.com/office/powerpoint/2010/main" val="237658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CA968F-13F4-47FA-A37F-BB6F1EFD5C81}"/>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Representing Text</a:t>
            </a:r>
          </a:p>
        </p:txBody>
      </p:sp>
      <p:sp>
        <p:nvSpPr>
          <p:cNvPr id="28" name="Freeform: Shape 27">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Document">
            <a:extLst>
              <a:ext uri="{FF2B5EF4-FFF2-40B4-BE49-F238E27FC236}">
                <a16:creationId xmlns:a16="http://schemas.microsoft.com/office/drawing/2014/main" id="{C632AA59-6AE3-49D8-9A07-B34EEB0DA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531503" y="2129307"/>
            <a:ext cx="3217333" cy="3217333"/>
          </a:xfrm>
          <a:prstGeom prst="rect">
            <a:avLst/>
          </a:prstGeom>
        </p:spPr>
      </p:pic>
    </p:spTree>
    <p:extLst>
      <p:ext uri="{BB962C8B-B14F-4D97-AF65-F5344CB8AC3E}">
        <p14:creationId xmlns:p14="http://schemas.microsoft.com/office/powerpoint/2010/main" val="35708909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5F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5" title="Standards: ASCII vs Unicode (Java)">
            <a:hlinkClick r:id="" action="ppaction://media"/>
            <a:extLst>
              <a:ext uri="{FF2B5EF4-FFF2-40B4-BE49-F238E27FC236}">
                <a16:creationId xmlns:a16="http://schemas.microsoft.com/office/drawing/2014/main" id="{C5535B39-5A8F-4AF8-A091-310247818A41}"/>
              </a:ext>
            </a:extLst>
          </p:cNvPr>
          <p:cNvPicPr>
            <a:picLocks noGrp="1" noRot="1" noChangeAspect="1"/>
          </p:cNvPicPr>
          <p:nvPr>
            <p:ph idx="1"/>
            <a:videoFile r:link="rId1"/>
          </p:nvPr>
        </p:nvPicPr>
        <p:blipFill>
          <a:blip r:embed="rId3"/>
          <a:stretch>
            <a:fillRect/>
          </a:stretch>
        </p:blipFill>
        <p:spPr>
          <a:xfrm>
            <a:off x="1143942" y="643467"/>
            <a:ext cx="9904115" cy="5571066"/>
          </a:xfrm>
          <a:prstGeom prst="rect">
            <a:avLst/>
          </a:prstGeom>
        </p:spPr>
      </p:pic>
    </p:spTree>
    <p:extLst>
      <p:ext uri="{BB962C8B-B14F-4D97-AF65-F5344CB8AC3E}">
        <p14:creationId xmlns:p14="http://schemas.microsoft.com/office/powerpoint/2010/main" val="420928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1D545D02-3211-4862-883A-9ECE80792945}"/>
              </a:ext>
            </a:extLst>
          </p:cNvPr>
          <p:cNvGraphicFramePr>
            <a:graphicFrameLocks noGrp="1"/>
          </p:cNvGraphicFramePr>
          <p:nvPr>
            <p:ph idx="4294967295"/>
            <p:extLst>
              <p:ext uri="{D42A27DB-BD31-4B8C-83A1-F6EECF244321}">
                <p14:modId xmlns:p14="http://schemas.microsoft.com/office/powerpoint/2010/main" val="1218884007"/>
              </p:ext>
            </p:extLst>
          </p:nvPr>
        </p:nvGraphicFramePr>
        <p:xfrm>
          <a:off x="643467" y="941753"/>
          <a:ext cx="10905067" cy="4974497"/>
        </p:xfrm>
        <a:graphic>
          <a:graphicData uri="http://schemas.openxmlformats.org/drawingml/2006/table">
            <a:tbl>
              <a:tblPr firstRow="1" bandRow="1">
                <a:tableStyleId>{5C22544A-7EE6-4342-B048-85BDC9FD1C3A}</a:tableStyleId>
              </a:tblPr>
              <a:tblGrid>
                <a:gridCol w="3727683">
                  <a:extLst>
                    <a:ext uri="{9D8B030D-6E8A-4147-A177-3AD203B41FA5}">
                      <a16:colId xmlns:a16="http://schemas.microsoft.com/office/drawing/2014/main" val="3999109057"/>
                    </a:ext>
                  </a:extLst>
                </a:gridCol>
                <a:gridCol w="3449701">
                  <a:extLst>
                    <a:ext uri="{9D8B030D-6E8A-4147-A177-3AD203B41FA5}">
                      <a16:colId xmlns:a16="http://schemas.microsoft.com/office/drawing/2014/main" val="2703216147"/>
                    </a:ext>
                  </a:extLst>
                </a:gridCol>
                <a:gridCol w="3727683">
                  <a:extLst>
                    <a:ext uri="{9D8B030D-6E8A-4147-A177-3AD203B41FA5}">
                      <a16:colId xmlns:a16="http://schemas.microsoft.com/office/drawing/2014/main" val="112397314"/>
                    </a:ext>
                  </a:extLst>
                </a:gridCol>
              </a:tblGrid>
              <a:tr h="690837">
                <a:tc>
                  <a:txBody>
                    <a:bodyPr/>
                    <a:lstStyle/>
                    <a:p>
                      <a:pPr algn="ctr"/>
                      <a:r>
                        <a:rPr lang="en-US" sz="3500"/>
                        <a:t>ASCII</a:t>
                      </a:r>
                    </a:p>
                  </a:txBody>
                  <a:tcPr marL="111363" marR="111363" marT="55681" marB="55681" anchor="ctr">
                    <a:solidFill>
                      <a:schemeClr val="accent1">
                        <a:lumMod val="75000"/>
                      </a:schemeClr>
                    </a:solidFill>
                  </a:tcPr>
                </a:tc>
                <a:tc>
                  <a:txBody>
                    <a:bodyPr/>
                    <a:lstStyle/>
                    <a:p>
                      <a:pPr algn="ctr"/>
                      <a:r>
                        <a:rPr lang="en-US" sz="3500"/>
                        <a:t>Unicode</a:t>
                      </a:r>
                    </a:p>
                  </a:txBody>
                  <a:tcPr marL="111363" marR="111363" marT="55681" marB="55681" anchor="ctr">
                    <a:solidFill>
                      <a:schemeClr val="accent3">
                        <a:lumMod val="75000"/>
                      </a:schemeClr>
                    </a:solidFill>
                  </a:tcPr>
                </a:tc>
                <a:tc>
                  <a:txBody>
                    <a:bodyPr/>
                    <a:lstStyle/>
                    <a:p>
                      <a:pPr algn="ctr"/>
                      <a:r>
                        <a:rPr lang="en-US" sz="3500"/>
                        <a:t>Extended ASCII</a:t>
                      </a:r>
                    </a:p>
                  </a:txBody>
                  <a:tcPr marL="111363" marR="111363" marT="55681" marB="55681" anchor="ctr">
                    <a:solidFill>
                      <a:schemeClr val="accent4">
                        <a:lumMod val="75000"/>
                      </a:schemeClr>
                    </a:solidFill>
                  </a:tcPr>
                </a:tc>
                <a:extLst>
                  <a:ext uri="{0D108BD9-81ED-4DB2-BD59-A6C34878D82A}">
                    <a16:rowId xmlns:a16="http://schemas.microsoft.com/office/drawing/2014/main" val="1773810822"/>
                  </a:ext>
                </a:extLst>
              </a:tr>
              <a:tr h="919576">
                <a:tc>
                  <a:txBody>
                    <a:bodyPr/>
                    <a:lstStyle/>
                    <a:p>
                      <a:r>
                        <a:rPr lang="en-US" sz="2500"/>
                        <a:t>7 bits per character</a:t>
                      </a:r>
                    </a:p>
                  </a:txBody>
                  <a:tcPr marL="111363" marR="111363" marT="55681" marB="55681">
                    <a:solidFill>
                      <a:schemeClr val="accent1">
                        <a:lumMod val="40000"/>
                        <a:lumOff val="60000"/>
                      </a:schemeClr>
                    </a:solidFill>
                  </a:tcPr>
                </a:tc>
                <a:tc>
                  <a:txBody>
                    <a:bodyPr/>
                    <a:lstStyle/>
                    <a:p>
                      <a:r>
                        <a:rPr lang="en-US" sz="2500"/>
                        <a:t>16, 24, or 32 bits per character</a:t>
                      </a:r>
                    </a:p>
                  </a:txBody>
                  <a:tcPr marL="111363" marR="111363" marT="55681" marB="55681">
                    <a:solidFill>
                      <a:schemeClr val="accent3">
                        <a:lumMod val="40000"/>
                        <a:lumOff val="60000"/>
                      </a:schemeClr>
                    </a:solidFill>
                  </a:tcPr>
                </a:tc>
                <a:tc>
                  <a:txBody>
                    <a:bodyPr/>
                    <a:lstStyle/>
                    <a:p>
                      <a:r>
                        <a:rPr lang="en-US" sz="2500"/>
                        <a:t>8 bits per character</a:t>
                      </a:r>
                    </a:p>
                  </a:txBody>
                  <a:tcPr marL="111363" marR="111363" marT="55681" marB="55681">
                    <a:solidFill>
                      <a:schemeClr val="accent4">
                        <a:lumMod val="40000"/>
                        <a:lumOff val="60000"/>
                      </a:schemeClr>
                    </a:solidFill>
                  </a:tcPr>
                </a:tc>
                <a:extLst>
                  <a:ext uri="{0D108BD9-81ED-4DB2-BD59-A6C34878D82A}">
                    <a16:rowId xmlns:a16="http://schemas.microsoft.com/office/drawing/2014/main" val="3350318338"/>
                  </a:ext>
                </a:extLst>
              </a:tr>
              <a:tr h="1682042">
                <a:tc>
                  <a:txBody>
                    <a:bodyPr/>
                    <a:lstStyle/>
                    <a:p>
                      <a:r>
                        <a:rPr lang="en-US" sz="2500"/>
                        <a:t>128 different characters</a:t>
                      </a:r>
                    </a:p>
                  </a:txBody>
                  <a:tcPr marL="111363" marR="111363" marT="55681" marB="55681">
                    <a:solidFill>
                      <a:schemeClr val="accent1">
                        <a:lumMod val="40000"/>
                        <a:lumOff val="60000"/>
                      </a:schemeClr>
                    </a:solidFill>
                  </a:tcPr>
                </a:tc>
                <a:tc>
                  <a:txBody>
                    <a:bodyPr/>
                    <a:lstStyle/>
                    <a:p>
                      <a:r>
                        <a:rPr lang="en-US" sz="2500" dirty="0"/>
                        <a:t>Between 65,536 – 4,294,967,296 characters depending on the system ASCII</a:t>
                      </a:r>
                    </a:p>
                  </a:txBody>
                  <a:tcPr marL="111363" marR="111363" marT="55681" marB="55681">
                    <a:solidFill>
                      <a:schemeClr val="accent3">
                        <a:lumMod val="40000"/>
                        <a:lumOff val="60000"/>
                      </a:schemeClr>
                    </a:solidFill>
                  </a:tcPr>
                </a:tc>
                <a:tc>
                  <a:txBody>
                    <a:bodyPr/>
                    <a:lstStyle/>
                    <a:p>
                      <a:r>
                        <a:rPr lang="en-US" sz="2500"/>
                        <a:t>256 different characters</a:t>
                      </a:r>
                    </a:p>
                  </a:txBody>
                  <a:tcPr marL="111363" marR="111363" marT="55681" marB="55681">
                    <a:solidFill>
                      <a:schemeClr val="accent4">
                        <a:lumMod val="40000"/>
                        <a:lumOff val="60000"/>
                      </a:schemeClr>
                    </a:solidFill>
                  </a:tcPr>
                </a:tc>
                <a:extLst>
                  <a:ext uri="{0D108BD9-81ED-4DB2-BD59-A6C34878D82A}">
                    <a16:rowId xmlns:a16="http://schemas.microsoft.com/office/drawing/2014/main" val="410292549"/>
                  </a:ext>
                </a:extLst>
              </a:tr>
              <a:tr h="1682042">
                <a:tc>
                  <a:txBody>
                    <a:bodyPr/>
                    <a:lstStyle/>
                    <a:p>
                      <a:r>
                        <a:rPr lang="en-US" sz="2500"/>
                        <a:t>All English letters, numbers, and symbols</a:t>
                      </a:r>
                    </a:p>
                  </a:txBody>
                  <a:tcPr marL="111363" marR="111363" marT="55681" marB="55681">
                    <a:solidFill>
                      <a:schemeClr val="accent1">
                        <a:lumMod val="40000"/>
                        <a:lumOff val="6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
                        <a:t>Contains all major languages, symbols, hieroglyphics, etc.</a:t>
                      </a:r>
                    </a:p>
                    <a:p>
                      <a:endParaRPr lang="en-US" sz="2500"/>
                    </a:p>
                  </a:txBody>
                  <a:tcPr marL="111363" marR="111363" marT="55681" marB="55681">
                    <a:solidFill>
                      <a:schemeClr val="accent3">
                        <a:lumMod val="40000"/>
                        <a:lumOff val="60000"/>
                      </a:schemeClr>
                    </a:solidFill>
                  </a:tcPr>
                </a:tc>
                <a:tc>
                  <a:txBody>
                    <a:bodyPr/>
                    <a:lstStyle/>
                    <a:p>
                      <a:endParaRPr lang="en-US" sz="2500" dirty="0"/>
                    </a:p>
                  </a:txBody>
                  <a:tcPr marL="111363" marR="111363" marT="55681" marB="55681">
                    <a:solidFill>
                      <a:schemeClr val="accent4">
                        <a:lumMod val="40000"/>
                        <a:lumOff val="60000"/>
                      </a:schemeClr>
                    </a:solidFill>
                  </a:tcPr>
                </a:tc>
                <a:extLst>
                  <a:ext uri="{0D108BD9-81ED-4DB2-BD59-A6C34878D82A}">
                    <a16:rowId xmlns:a16="http://schemas.microsoft.com/office/drawing/2014/main" val="1680935724"/>
                  </a:ext>
                </a:extLst>
              </a:tr>
            </a:tbl>
          </a:graphicData>
        </a:graphic>
      </p:graphicFrame>
    </p:spTree>
    <p:extLst>
      <p:ext uri="{BB962C8B-B14F-4D97-AF65-F5344CB8AC3E}">
        <p14:creationId xmlns:p14="http://schemas.microsoft.com/office/powerpoint/2010/main" val="3795866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EE73255-8084-4DF9-BB0B-15EAC92E2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19792-1EDB-4C9E-BFDE-890880DB369F}"/>
              </a:ext>
            </a:extLst>
          </p:cNvPr>
          <p:cNvSpPr>
            <a:spLocks noGrp="1"/>
          </p:cNvSpPr>
          <p:nvPr>
            <p:ph type="title"/>
          </p:nvPr>
        </p:nvSpPr>
        <p:spPr>
          <a:xfrm>
            <a:off x="603938" y="640081"/>
            <a:ext cx="2608655" cy="5257799"/>
          </a:xfrm>
        </p:spPr>
        <p:txBody>
          <a:bodyPr vert="horz" lIns="91440" tIns="45720" rIns="91440" bIns="45720" rtlCol="0" anchor="ctr">
            <a:normAutofit/>
          </a:bodyPr>
          <a:lstStyle/>
          <a:p>
            <a:r>
              <a:rPr lang="en-US" sz="3600">
                <a:solidFill>
                  <a:srgbClr val="2C2C2C"/>
                </a:solidFill>
              </a:rPr>
              <a:t>ASCII Code</a:t>
            </a:r>
          </a:p>
        </p:txBody>
      </p:sp>
      <p:sp>
        <p:nvSpPr>
          <p:cNvPr id="17" name="Rounded Rectangle 9">
            <a:extLst>
              <a:ext uri="{FF2B5EF4-FFF2-40B4-BE49-F238E27FC236}">
                <a16:creationId xmlns:a16="http://schemas.microsoft.com/office/drawing/2014/main" id="{67048353-8981-459A-9BC6-9711CE462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0067"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 screenshot of a cell phone&#10;&#10;Description automatically generated">
            <a:extLst>
              <a:ext uri="{FF2B5EF4-FFF2-40B4-BE49-F238E27FC236}">
                <a16:creationId xmlns:a16="http://schemas.microsoft.com/office/drawing/2014/main" id="{2C926104-BC97-445C-B1F0-7B5E5E8DB5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9558" r="929" b="-2"/>
          <a:stretch/>
        </p:blipFill>
        <p:spPr bwMode="auto">
          <a:xfrm>
            <a:off x="3959676" y="1193645"/>
            <a:ext cx="7364046" cy="447071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693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55568-5954-44DF-A71C-74A0280D78CE}"/>
              </a:ext>
            </a:extLst>
          </p:cNvPr>
          <p:cNvSpPr>
            <a:spLocks noGrp="1"/>
          </p:cNvSpPr>
          <p:nvPr>
            <p:ph type="title"/>
          </p:nvPr>
        </p:nvSpPr>
        <p:spPr>
          <a:xfrm>
            <a:off x="801098" y="1396289"/>
            <a:ext cx="5277333" cy="1325563"/>
          </a:xfrm>
        </p:spPr>
        <p:txBody>
          <a:bodyPr>
            <a:normAutofit/>
          </a:bodyPr>
          <a:lstStyle/>
          <a:p>
            <a:r>
              <a:rPr lang="en-US"/>
              <a:t>ASCII Applications</a:t>
            </a:r>
          </a:p>
        </p:txBody>
      </p:sp>
      <p:sp>
        <p:nvSpPr>
          <p:cNvPr id="3" name="Content Placeholder 2">
            <a:extLst>
              <a:ext uri="{FF2B5EF4-FFF2-40B4-BE49-F238E27FC236}">
                <a16:creationId xmlns:a16="http://schemas.microsoft.com/office/drawing/2014/main" id="{7D1DEA26-2F8E-4CF6-908B-C09C1C0A0E76}"/>
              </a:ext>
            </a:extLst>
          </p:cNvPr>
          <p:cNvSpPr>
            <a:spLocks noGrp="1"/>
          </p:cNvSpPr>
          <p:nvPr>
            <p:ph idx="1"/>
          </p:nvPr>
        </p:nvSpPr>
        <p:spPr>
          <a:xfrm>
            <a:off x="805543" y="2871982"/>
            <a:ext cx="5272888" cy="3181684"/>
          </a:xfrm>
        </p:spPr>
        <p:txBody>
          <a:bodyPr anchor="t">
            <a:normAutofit/>
          </a:bodyPr>
          <a:lstStyle/>
          <a:p>
            <a:r>
              <a:rPr lang="en-US" sz="1800"/>
              <a:t>Used for numerals</a:t>
            </a:r>
          </a:p>
          <a:p>
            <a:pPr lvl="1"/>
            <a:r>
              <a:rPr lang="en-US" sz="1800"/>
              <a:t>Social Security numbers</a:t>
            </a:r>
          </a:p>
          <a:p>
            <a:pPr lvl="1"/>
            <a:r>
              <a:rPr lang="en-US" sz="1800"/>
              <a:t>Phone numbers</a:t>
            </a:r>
          </a:p>
          <a:p>
            <a:r>
              <a:rPr lang="en-US" sz="1800"/>
              <a:t>Plain, unformatted text (ASCII text) stored in text file (.txt)</a:t>
            </a:r>
          </a:p>
          <a:p>
            <a:pPr lvl="1"/>
            <a:r>
              <a:rPr lang="en-US" sz="1800"/>
              <a:t>Apple: “Plain Text”</a:t>
            </a:r>
          </a:p>
          <a:p>
            <a:pPr lvl="1"/>
            <a:r>
              <a:rPr lang="en-US" sz="1800"/>
              <a:t>Windows: “Text Document”</a:t>
            </a:r>
          </a:p>
        </p:txBody>
      </p:sp>
      <p:sp>
        <p:nvSpPr>
          <p:cNvPr id="15"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6B21544-B4B4-444F-BACE-2F8F5743985C}"/>
              </a:ext>
            </a:extLst>
          </p:cNvPr>
          <p:cNvPicPr>
            <a:picLocks noChangeAspect="1"/>
          </p:cNvPicPr>
          <p:nvPr/>
        </p:nvPicPr>
        <p:blipFill>
          <a:blip r:embed="rId2">
            <a:duotone>
              <a:schemeClr val="accent1">
                <a:shade val="45000"/>
                <a:satMod val="135000"/>
              </a:schemeClr>
              <a:prstClr val="white"/>
            </a:duotone>
          </a:blip>
          <a:stretch>
            <a:fillRect/>
          </a:stretch>
        </p:blipFill>
        <p:spPr>
          <a:xfrm>
            <a:off x="7924800" y="1959371"/>
            <a:ext cx="3945463" cy="3940821"/>
          </a:xfrm>
          <a:prstGeom prst="rect">
            <a:avLst/>
          </a:prstGeom>
        </p:spPr>
      </p:pic>
    </p:spTree>
    <p:extLst>
      <p:ext uri="{BB962C8B-B14F-4D97-AF65-F5344CB8AC3E}">
        <p14:creationId xmlns:p14="http://schemas.microsoft.com/office/powerpoint/2010/main" val="2146624839"/>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A96E-0469-4B90-8E0E-494FEA89B37B}"/>
              </a:ext>
            </a:extLst>
          </p:cNvPr>
          <p:cNvSpPr>
            <a:spLocks noGrp="1"/>
          </p:cNvSpPr>
          <p:nvPr>
            <p:ph type="title"/>
          </p:nvPr>
        </p:nvSpPr>
        <p:spPr>
          <a:xfrm>
            <a:off x="801098" y="1396289"/>
            <a:ext cx="5277333" cy="1325563"/>
          </a:xfrm>
        </p:spPr>
        <p:txBody>
          <a:bodyPr>
            <a:normAutofit/>
          </a:bodyPr>
          <a:lstStyle/>
          <a:p>
            <a:r>
              <a:rPr lang="en-US" dirty="0"/>
              <a:t>Formatted Text Files</a:t>
            </a:r>
          </a:p>
        </p:txBody>
      </p:sp>
      <p:sp>
        <p:nvSpPr>
          <p:cNvPr id="3" name="Content Placeholder 2">
            <a:extLst>
              <a:ext uri="{FF2B5EF4-FFF2-40B4-BE49-F238E27FC236}">
                <a16:creationId xmlns:a16="http://schemas.microsoft.com/office/drawing/2014/main" id="{00B534DD-8DF0-4688-9B78-39C85EAFCE50}"/>
              </a:ext>
            </a:extLst>
          </p:cNvPr>
          <p:cNvSpPr>
            <a:spLocks noGrp="1"/>
          </p:cNvSpPr>
          <p:nvPr>
            <p:ph idx="1"/>
          </p:nvPr>
        </p:nvSpPr>
        <p:spPr>
          <a:xfrm>
            <a:off x="805543" y="2871982"/>
            <a:ext cx="5272888" cy="3181684"/>
          </a:xfrm>
        </p:spPr>
        <p:txBody>
          <a:bodyPr anchor="t">
            <a:normAutofit/>
          </a:bodyPr>
          <a:lstStyle/>
          <a:p>
            <a:r>
              <a:rPr lang="en-US" sz="1800"/>
              <a:t>To create documents with styles and formats, formatting codes must be embedded in the text.</a:t>
            </a:r>
          </a:p>
          <a:p>
            <a:pPr lvl="1"/>
            <a:r>
              <a:rPr lang="en-US" sz="1800"/>
              <a:t>Microsoft Word (DOCX)</a:t>
            </a:r>
          </a:p>
          <a:p>
            <a:pPr lvl="1"/>
            <a:r>
              <a:rPr lang="en-US" sz="1800"/>
              <a:t>Apple Pages (PAGES)</a:t>
            </a:r>
          </a:p>
          <a:p>
            <a:pPr lvl="1"/>
            <a:r>
              <a:rPr lang="en-US" sz="1800"/>
              <a:t>Adobe Acrobat (PDF)</a:t>
            </a:r>
          </a:p>
          <a:p>
            <a:pPr lvl="1"/>
            <a:r>
              <a:rPr lang="en-US" sz="1800"/>
              <a:t>Etc.</a:t>
            </a:r>
          </a:p>
        </p:txBody>
      </p:sp>
      <p:sp>
        <p:nvSpPr>
          <p:cNvPr id="10" name="Freeform 49">
            <a:extLst>
              <a:ext uri="{FF2B5EF4-FFF2-40B4-BE49-F238E27FC236}">
                <a16:creationId xmlns:a16="http://schemas.microsoft.com/office/drawing/2014/main" id="{EF9B8DF2-C3F5-49A2-94D2-F7B65A0F1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4" y="581159"/>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alpha val="80000"/>
            </a:srgb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4330B6AC-E6AB-45E4-A303-C8DE90EB2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3318" y="760562"/>
            <a:ext cx="5298683" cy="6097438"/>
          </a:xfrm>
          <a:custGeom>
            <a:avLst/>
            <a:gdLst>
              <a:gd name="connsiteX0" fmla="*/ 3120528 w 5298683"/>
              <a:gd name="connsiteY0" fmla="*/ 0 h 6097438"/>
              <a:gd name="connsiteX1" fmla="*/ 5105473 w 5298683"/>
              <a:gd name="connsiteY1" fmla="*/ 712577 h 6097438"/>
              <a:gd name="connsiteX2" fmla="*/ 5298683 w 5298683"/>
              <a:gd name="connsiteY2" fmla="*/ 888178 h 6097438"/>
              <a:gd name="connsiteX3" fmla="*/ 5298683 w 5298683"/>
              <a:gd name="connsiteY3" fmla="*/ 5352876 h 6097438"/>
              <a:gd name="connsiteX4" fmla="*/ 5105473 w 5298683"/>
              <a:gd name="connsiteY4" fmla="*/ 5528477 h 6097438"/>
              <a:gd name="connsiteX5" fmla="*/ 4335177 w 5298683"/>
              <a:gd name="connsiteY5" fmla="*/ 5995828 h 6097438"/>
              <a:gd name="connsiteX6" fmla="*/ 4057556 w 5298683"/>
              <a:gd name="connsiteY6" fmla="*/ 6097438 h 6097438"/>
              <a:gd name="connsiteX7" fmla="*/ 2183499 w 5298683"/>
              <a:gd name="connsiteY7" fmla="*/ 6097438 h 6097438"/>
              <a:gd name="connsiteX8" fmla="*/ 1905878 w 5298683"/>
              <a:gd name="connsiteY8" fmla="*/ 5995828 h 6097438"/>
              <a:gd name="connsiteX9" fmla="*/ 0 w 5298683"/>
              <a:gd name="connsiteY9" fmla="*/ 3120527 h 6097438"/>
              <a:gd name="connsiteX10" fmla="*/ 3120528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AA47DF60-7EE6-4A2A-9907-7D8FE7623304}"/>
              </a:ext>
            </a:extLst>
          </p:cNvPr>
          <p:cNvPicPr>
            <a:picLocks noChangeAspect="1"/>
          </p:cNvPicPr>
          <p:nvPr/>
        </p:nvPicPr>
        <p:blipFill>
          <a:blip r:embed="rId2">
            <a:duotone>
              <a:schemeClr val="accent4">
                <a:shade val="45000"/>
                <a:satMod val="135000"/>
              </a:schemeClr>
              <a:prstClr val="white"/>
            </a:duotone>
          </a:blip>
          <a:stretch>
            <a:fillRect/>
          </a:stretch>
        </p:blipFill>
        <p:spPr>
          <a:xfrm>
            <a:off x="7924800" y="1960338"/>
            <a:ext cx="3945463" cy="3938887"/>
          </a:xfrm>
          <a:prstGeom prst="rect">
            <a:avLst/>
          </a:prstGeom>
        </p:spPr>
      </p:pic>
    </p:spTree>
    <p:extLst>
      <p:ext uri="{BB962C8B-B14F-4D97-AF65-F5344CB8AC3E}">
        <p14:creationId xmlns:p14="http://schemas.microsoft.com/office/powerpoint/2010/main" val="2501476832"/>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9">
            <a:extLst>
              <a:ext uri="{FF2B5EF4-FFF2-40B4-BE49-F238E27FC236}">
                <a16:creationId xmlns:a16="http://schemas.microsoft.com/office/drawing/2014/main" id="{69E6EFEE-6516-482C-B143-F97F9BF89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1">
            <a:extLst>
              <a:ext uri="{FF2B5EF4-FFF2-40B4-BE49-F238E27FC236}">
                <a16:creationId xmlns:a16="http://schemas.microsoft.com/office/drawing/2014/main" id="{3DF0D2C0-CD0C-470C-8851-D8B2CC417C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48766" y="3248002"/>
            <a:ext cx="5688917"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3" descr="A screenshot of a cell phone&#10;&#10;Description automatically generated">
            <a:extLst>
              <a:ext uri="{FF2B5EF4-FFF2-40B4-BE49-F238E27FC236}">
                <a16:creationId xmlns:a16="http://schemas.microsoft.com/office/drawing/2014/main" id="{DF3788CC-74E0-4DF6-A630-FC604EC1B2CA}"/>
              </a:ext>
            </a:extLst>
          </p:cNvPr>
          <p:cNvPicPr>
            <a:picLocks noGrp="1" noChangeAspect="1"/>
          </p:cNvPicPr>
          <p:nvPr>
            <p:ph idx="1"/>
          </p:nvPr>
        </p:nvPicPr>
        <p:blipFill rotWithShape="1">
          <a:blip r:embed="rId2"/>
          <a:srcRect l="681" r="1" b="1"/>
          <a:stretch/>
        </p:blipFill>
        <p:spPr>
          <a:xfrm>
            <a:off x="583656" y="499236"/>
            <a:ext cx="11024687" cy="5688918"/>
          </a:xfrm>
          <a:prstGeom prst="rect">
            <a:avLst/>
          </a:prstGeom>
        </p:spPr>
      </p:pic>
    </p:spTree>
    <p:extLst>
      <p:ext uri="{BB962C8B-B14F-4D97-AF65-F5344CB8AC3E}">
        <p14:creationId xmlns:p14="http://schemas.microsoft.com/office/powerpoint/2010/main" val="35907299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c 1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2062D00-4250-4415-BC1F-22AD0F8F9ED3}"/>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sz="6000" kern="1200">
                <a:solidFill>
                  <a:srgbClr val="FFFFFF"/>
                </a:solidFill>
                <a:latin typeface="+mj-lt"/>
                <a:ea typeface="+mj-ea"/>
                <a:cs typeface="+mj-cs"/>
              </a:rPr>
              <a:t>Representing Images and Graphics</a:t>
            </a:r>
          </a:p>
        </p:txBody>
      </p:sp>
      <p:sp>
        <p:nvSpPr>
          <p:cNvPr id="21" name="Oval 20">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Images">
            <a:extLst>
              <a:ext uri="{FF2B5EF4-FFF2-40B4-BE49-F238E27FC236}">
                <a16:creationId xmlns:a16="http://schemas.microsoft.com/office/drawing/2014/main" id="{744A3988-4DFF-4926-B395-3522133F84D8}"/>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173812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CA133D-3C32-4630-B20A-B06CA7621E0A}"/>
              </a:ext>
            </a:extLst>
          </p:cNvPr>
          <p:cNvSpPr>
            <a:spLocks noGrp="1"/>
          </p:cNvSpPr>
          <p:nvPr>
            <p:ph type="title"/>
          </p:nvPr>
        </p:nvSpPr>
        <p:spPr>
          <a:xfrm>
            <a:off x="838200" y="585216"/>
            <a:ext cx="10515600" cy="1325563"/>
          </a:xfrm>
        </p:spPr>
        <p:txBody>
          <a:bodyPr>
            <a:normAutofit/>
          </a:bodyPr>
          <a:lstStyle/>
          <a:p>
            <a:r>
              <a:rPr lang="en-US">
                <a:solidFill>
                  <a:schemeClr val="bg1"/>
                </a:solidFill>
              </a:rPr>
              <a:t>Color</a:t>
            </a:r>
          </a:p>
        </p:txBody>
      </p:sp>
      <p:pic>
        <p:nvPicPr>
          <p:cNvPr id="5" name="Picture 4">
            <a:extLst>
              <a:ext uri="{FF2B5EF4-FFF2-40B4-BE49-F238E27FC236}">
                <a16:creationId xmlns:a16="http://schemas.microsoft.com/office/drawing/2014/main" id="{5B1E0178-E4C7-4A0C-AF5A-18E33A57C4BE}"/>
              </a:ext>
            </a:extLst>
          </p:cNvPr>
          <p:cNvPicPr>
            <a:picLocks noChangeAspect="1"/>
          </p:cNvPicPr>
          <p:nvPr/>
        </p:nvPicPr>
        <p:blipFill rotWithShape="1">
          <a:blip r:embed="rId3"/>
          <a:srcRect l="351" r="2957" b="-1"/>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B297005C-0845-4787-96E7-846AADF2AFA9}"/>
              </a:ext>
            </a:extLst>
          </p:cNvPr>
          <p:cNvSpPr>
            <a:spLocks noGrp="1"/>
          </p:cNvSpPr>
          <p:nvPr>
            <p:ph idx="1"/>
          </p:nvPr>
        </p:nvSpPr>
        <p:spPr>
          <a:xfrm>
            <a:off x="7546848" y="2516777"/>
            <a:ext cx="3803904" cy="3660185"/>
          </a:xfrm>
        </p:spPr>
        <p:txBody>
          <a:bodyPr anchor="ctr">
            <a:normAutofit/>
          </a:bodyPr>
          <a:lstStyle/>
          <a:p>
            <a:r>
              <a:rPr lang="en-US" sz="2000"/>
              <a:t>Color is expressed as a combination of three colors of light</a:t>
            </a:r>
          </a:p>
          <a:p>
            <a:r>
              <a:rPr lang="en-US" sz="2000"/>
              <a:t>Each color value is represented as one byte, so each color value ranges from 0-255</a:t>
            </a:r>
          </a:p>
          <a:p>
            <a:r>
              <a:rPr lang="en-US" sz="2000"/>
              <a:t>Two Types:</a:t>
            </a:r>
          </a:p>
          <a:p>
            <a:pPr lvl="1"/>
            <a:r>
              <a:rPr lang="en-US" sz="2000"/>
              <a:t>CMY (cyan-magenta-yellow) </a:t>
            </a:r>
            <a:r>
              <a:rPr lang="en-US" sz="2000">
                <a:sym typeface="Wingdings" panose="05000000000000000000" pitchFamily="2" charset="2"/>
              </a:rPr>
              <a:t> Printers</a:t>
            </a:r>
          </a:p>
          <a:p>
            <a:pPr lvl="1"/>
            <a:r>
              <a:rPr lang="en-US" sz="2000">
                <a:sym typeface="Wingdings" panose="05000000000000000000" pitchFamily="2" charset="2"/>
              </a:rPr>
              <a:t>RGB (red-green-blue)  Screen</a:t>
            </a:r>
            <a:endParaRPr lang="en-US" sz="2000"/>
          </a:p>
        </p:txBody>
      </p:sp>
    </p:spTree>
    <p:extLst>
      <p:ext uri="{BB962C8B-B14F-4D97-AF65-F5344CB8AC3E}">
        <p14:creationId xmlns:p14="http://schemas.microsoft.com/office/powerpoint/2010/main" val="1832735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96898-B1C4-4C4E-AD44-7D1CD7BB497E}"/>
              </a:ext>
            </a:extLst>
          </p:cNvPr>
          <p:cNvSpPr>
            <a:spLocks noGrp="1"/>
          </p:cNvSpPr>
          <p:nvPr>
            <p:ph type="title"/>
          </p:nvPr>
        </p:nvSpPr>
        <p:spPr>
          <a:xfrm>
            <a:off x="762001" y="803325"/>
            <a:ext cx="5314536" cy="1325563"/>
          </a:xfrm>
        </p:spPr>
        <p:txBody>
          <a:bodyPr>
            <a:normAutofit/>
          </a:bodyPr>
          <a:lstStyle/>
          <a:p>
            <a:r>
              <a:rPr lang="en-US" dirty="0"/>
              <a:t>Digitized Images and Graphics</a:t>
            </a:r>
          </a:p>
        </p:txBody>
      </p:sp>
      <p:sp>
        <p:nvSpPr>
          <p:cNvPr id="3" name="Content Placeholder 2">
            <a:extLst>
              <a:ext uri="{FF2B5EF4-FFF2-40B4-BE49-F238E27FC236}">
                <a16:creationId xmlns:a16="http://schemas.microsoft.com/office/drawing/2014/main" id="{359247FF-4B84-42C5-8C47-EB4A146821CF}"/>
              </a:ext>
            </a:extLst>
          </p:cNvPr>
          <p:cNvSpPr>
            <a:spLocks noGrp="1"/>
          </p:cNvSpPr>
          <p:nvPr>
            <p:ph idx="1"/>
          </p:nvPr>
        </p:nvSpPr>
        <p:spPr>
          <a:xfrm>
            <a:off x="762000" y="2279018"/>
            <a:ext cx="5314543" cy="3375920"/>
          </a:xfrm>
        </p:spPr>
        <p:txBody>
          <a:bodyPr anchor="t">
            <a:normAutofit/>
          </a:bodyPr>
          <a:lstStyle/>
          <a:p>
            <a:r>
              <a:rPr lang="en-US" sz="1500"/>
              <a:t>Digitizing a picture – Representing it as a collection of individual dots called pixels</a:t>
            </a:r>
          </a:p>
          <a:p>
            <a:r>
              <a:rPr lang="en-US" sz="1500"/>
              <a:t>Resolution – The number of pixels used to represent a picture</a:t>
            </a:r>
          </a:p>
          <a:p>
            <a:r>
              <a:rPr lang="en-US" sz="1500"/>
              <a:t>Raster Graphics – Storage of data on a pixel-by-pixel basis</a:t>
            </a:r>
          </a:p>
          <a:p>
            <a:pPr lvl="1"/>
            <a:r>
              <a:rPr lang="en-US" sz="1500"/>
              <a:t>Bitmap (BMP) </a:t>
            </a:r>
            <a:r>
              <a:rPr lang="en-US" sz="1500">
                <a:sym typeface="Wingdings" panose="05000000000000000000" pitchFamily="2" charset="2"/>
              </a:rPr>
              <a:t> Contains the pixel color values of the images from left to right and from top to bottom</a:t>
            </a:r>
            <a:endParaRPr lang="en-US" sz="1500"/>
          </a:p>
          <a:p>
            <a:pPr lvl="1"/>
            <a:r>
              <a:rPr lang="en-US" sz="1500"/>
              <a:t>GIF </a:t>
            </a:r>
            <a:r>
              <a:rPr lang="en-US" sz="1500">
                <a:sym typeface="Wingdings" panose="05000000000000000000" pitchFamily="2" charset="2"/>
              </a:rPr>
              <a:t> Each image is made up of only 256 colors</a:t>
            </a:r>
            <a:endParaRPr lang="en-US" sz="1500"/>
          </a:p>
          <a:p>
            <a:pPr lvl="1"/>
            <a:r>
              <a:rPr lang="en-US" sz="1500"/>
              <a:t>JPEG </a:t>
            </a:r>
            <a:r>
              <a:rPr lang="en-US" sz="1500">
                <a:sym typeface="Wingdings" panose="05000000000000000000" pitchFamily="2" charset="2"/>
              </a:rPr>
              <a:t> Averages color hues over short distances</a:t>
            </a:r>
            <a:endParaRPr lang="en-US" sz="1500"/>
          </a:p>
          <a:p>
            <a:pPr lvl="1"/>
            <a:r>
              <a:rPr lang="en-US" sz="1500"/>
              <a:t>PNG </a:t>
            </a:r>
            <a:r>
              <a:rPr lang="en-US" sz="1500">
                <a:sym typeface="Wingdings" panose="05000000000000000000" pitchFamily="2" charset="2"/>
              </a:rPr>
              <a:t> Like GIF but achieves greater compression with wider range of color depths</a:t>
            </a:r>
            <a:endParaRPr lang="en-US" sz="1500"/>
          </a:p>
        </p:txBody>
      </p:sp>
      <p:sp>
        <p:nvSpPr>
          <p:cNvPr id="10" name="Freeform: Shape 9">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2AC6D7F-F068-4E11-BB06-F601D89BB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5773B681-A5C0-4B9D-B074-60BF234845A9}"/>
              </a:ext>
            </a:extLst>
          </p:cNvPr>
          <p:cNvPicPr>
            <a:picLocks noChangeAspect="1"/>
          </p:cNvPicPr>
          <p:nvPr/>
        </p:nvPicPr>
        <p:blipFill>
          <a:blip r:embed="rId3">
            <a:duotone>
              <a:schemeClr val="accent6">
                <a:shade val="45000"/>
                <a:satMod val="135000"/>
              </a:schemeClr>
              <a:prstClr val="white"/>
            </a:duotone>
          </a:blip>
          <a:stretch>
            <a:fillRect/>
          </a:stretch>
        </p:blipFill>
        <p:spPr>
          <a:xfrm>
            <a:off x="7884057" y="646166"/>
            <a:ext cx="3796790" cy="3790462"/>
          </a:xfrm>
          <a:prstGeom prst="rect">
            <a:avLst/>
          </a:prstGeom>
        </p:spPr>
      </p:pic>
    </p:spTree>
    <p:extLst>
      <p:ext uri="{BB962C8B-B14F-4D97-AF65-F5344CB8AC3E}">
        <p14:creationId xmlns:p14="http://schemas.microsoft.com/office/powerpoint/2010/main" val="30983527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3BEC-2AE2-4E02-97D0-FA11EDA83E03}"/>
              </a:ext>
            </a:extLst>
          </p:cNvPr>
          <p:cNvSpPr>
            <a:spLocks noGrp="1"/>
          </p:cNvSpPr>
          <p:nvPr>
            <p:ph type="title"/>
          </p:nvPr>
        </p:nvSpPr>
        <p:spPr>
          <a:xfrm>
            <a:off x="655320" y="365125"/>
            <a:ext cx="5120114" cy="1692794"/>
          </a:xfrm>
        </p:spPr>
        <p:txBody>
          <a:bodyPr>
            <a:normAutofit/>
          </a:bodyPr>
          <a:lstStyle/>
          <a:p>
            <a:r>
              <a:rPr lang="en-US" dirty="0"/>
              <a:t>Computers and Data</a:t>
            </a:r>
          </a:p>
        </p:txBody>
      </p:sp>
      <p:cxnSp>
        <p:nvCxnSpPr>
          <p:cNvPr id="20" name="Straight Arrow Connector 13">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5EBB38F-AAAE-49E1-9E02-C021E2F6C6BC}"/>
              </a:ext>
            </a:extLst>
          </p:cNvPr>
          <p:cNvSpPr>
            <a:spLocks noGrp="1"/>
          </p:cNvSpPr>
          <p:nvPr>
            <p:ph idx="1"/>
          </p:nvPr>
        </p:nvSpPr>
        <p:spPr>
          <a:xfrm>
            <a:off x="655321" y="2575034"/>
            <a:ext cx="5120113" cy="3462228"/>
          </a:xfrm>
        </p:spPr>
        <p:txBody>
          <a:bodyPr>
            <a:normAutofit/>
          </a:bodyPr>
          <a:lstStyle/>
          <a:p>
            <a:r>
              <a:rPr lang="en-US" sz="1800" dirty="0"/>
              <a:t>With computers, smartphones, and other devices, one can listen to music, watch videos, play games, and more. The music, videos, games, and other information are the computer’s data. </a:t>
            </a:r>
          </a:p>
          <a:p>
            <a:r>
              <a:rPr lang="en-US" sz="1800" dirty="0"/>
              <a:t>Data Representation refers to the form in which data is stored, processed, and transmitted.</a:t>
            </a:r>
          </a:p>
          <a:p>
            <a:r>
              <a:rPr lang="en-US" sz="1800" dirty="0"/>
              <a:t>Computers and other devices store data in digital (data expressed in Binary) formats that can be handled by electronic circuitry. </a:t>
            </a:r>
          </a:p>
        </p:txBody>
      </p:sp>
      <p:pic>
        <p:nvPicPr>
          <p:cNvPr id="5" name="Picture 4" descr="A picture containing keyboard&#10;&#10;Description automatically generated">
            <a:extLst>
              <a:ext uri="{FF2B5EF4-FFF2-40B4-BE49-F238E27FC236}">
                <a16:creationId xmlns:a16="http://schemas.microsoft.com/office/drawing/2014/main" id="{FC6C2163-EE87-47DE-8676-BB48CD90E4BC}"/>
              </a:ext>
            </a:extLst>
          </p:cNvPr>
          <p:cNvPicPr>
            <a:picLocks noChangeAspect="1"/>
          </p:cNvPicPr>
          <p:nvPr/>
        </p:nvPicPr>
        <p:blipFill rotWithShape="1">
          <a:blip r:embed="rId2"/>
          <a:srcRect l="24249" r="14303" b="-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8500727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 screenshot of a cell phone&#10;&#10;Description automatically generated">
            <a:extLst>
              <a:ext uri="{FF2B5EF4-FFF2-40B4-BE49-F238E27FC236}">
                <a16:creationId xmlns:a16="http://schemas.microsoft.com/office/drawing/2014/main" id="{58913045-EFBB-4B5A-BC55-A8877D9D0646}"/>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245" r="12504"/>
          <a:stretch/>
        </p:blipFill>
        <p:spPr bwMode="auto">
          <a:xfrm>
            <a:off x="838200" y="754148"/>
            <a:ext cx="10515600" cy="499557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654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DB9C61-90E0-484F-8602-02F49EDC1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7ED563-E5DB-4937-BF78-7893C4DC9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28036"/>
            <a:ext cx="11724640" cy="63779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17D96B8-F592-4C12-8084-CFE862A1AAFD}"/>
              </a:ext>
            </a:extLst>
          </p:cNvPr>
          <p:cNvSpPr>
            <a:spLocks noGrp="1"/>
          </p:cNvSpPr>
          <p:nvPr>
            <p:ph type="title"/>
          </p:nvPr>
        </p:nvSpPr>
        <p:spPr>
          <a:xfrm>
            <a:off x="871220" y="860028"/>
            <a:ext cx="6006192" cy="1324907"/>
          </a:xfrm>
        </p:spPr>
        <p:txBody>
          <a:bodyPr>
            <a:normAutofit/>
          </a:bodyPr>
          <a:lstStyle/>
          <a:p>
            <a:r>
              <a:rPr lang="en-US">
                <a:solidFill>
                  <a:schemeClr val="accent1"/>
                </a:solidFill>
              </a:rPr>
              <a:t>Storage</a:t>
            </a:r>
          </a:p>
        </p:txBody>
      </p:sp>
      <p:sp>
        <p:nvSpPr>
          <p:cNvPr id="3" name="Content Placeholder 2">
            <a:extLst>
              <a:ext uri="{FF2B5EF4-FFF2-40B4-BE49-F238E27FC236}">
                <a16:creationId xmlns:a16="http://schemas.microsoft.com/office/drawing/2014/main" id="{BD368198-AEFA-4CD9-8AD2-D07BF8C5C1B5}"/>
              </a:ext>
            </a:extLst>
          </p:cNvPr>
          <p:cNvSpPr>
            <a:spLocks noGrp="1"/>
          </p:cNvSpPr>
          <p:nvPr>
            <p:ph idx="1"/>
          </p:nvPr>
        </p:nvSpPr>
        <p:spPr>
          <a:xfrm>
            <a:off x="871220" y="2248823"/>
            <a:ext cx="6006192" cy="3928139"/>
          </a:xfrm>
        </p:spPr>
        <p:txBody>
          <a:bodyPr>
            <a:normAutofit/>
          </a:bodyPr>
          <a:lstStyle/>
          <a:p>
            <a:r>
              <a:rPr lang="en-US" sz="2400" dirty="0">
                <a:solidFill>
                  <a:schemeClr val="accent1"/>
                </a:solidFill>
              </a:rPr>
              <a:t>Image Specifications:</a:t>
            </a:r>
          </a:p>
          <a:p>
            <a:pPr lvl="1"/>
            <a:r>
              <a:rPr lang="en-US" dirty="0">
                <a:solidFill>
                  <a:schemeClr val="accent1"/>
                </a:solidFill>
              </a:rPr>
              <a:t>Resolution: 10ppi (10p x 10p)</a:t>
            </a:r>
          </a:p>
          <a:p>
            <a:pPr lvl="1"/>
            <a:r>
              <a:rPr lang="en-US" dirty="0">
                <a:solidFill>
                  <a:schemeClr val="accent1"/>
                </a:solidFill>
              </a:rPr>
              <a:t>RGB: 3 bytes</a:t>
            </a:r>
          </a:p>
          <a:p>
            <a:pPr marL="0" indent="0">
              <a:buNone/>
            </a:pPr>
            <a:r>
              <a:rPr lang="en-US" sz="2400" dirty="0">
                <a:solidFill>
                  <a:schemeClr val="accent1"/>
                </a:solidFill>
              </a:rPr>
              <a:t>How many bytes would be needed to store this image?</a:t>
            </a:r>
          </a:p>
          <a:p>
            <a:pPr lvl="1"/>
            <a:r>
              <a:rPr lang="en-US" dirty="0">
                <a:solidFill>
                  <a:schemeClr val="accent1"/>
                </a:solidFill>
              </a:rPr>
              <a:t>10p x 10p = 100 pixels</a:t>
            </a:r>
          </a:p>
          <a:p>
            <a:pPr lvl="1"/>
            <a:r>
              <a:rPr lang="en-US" dirty="0">
                <a:solidFill>
                  <a:schemeClr val="accent1"/>
                </a:solidFill>
              </a:rPr>
              <a:t>Each pixel has 3 bytes </a:t>
            </a:r>
            <a:r>
              <a:rPr lang="en-US" dirty="0">
                <a:solidFill>
                  <a:schemeClr val="accent1"/>
                </a:solidFill>
                <a:sym typeface="Wingdings" panose="05000000000000000000" pitchFamily="2" charset="2"/>
              </a:rPr>
              <a:t> 300 bytes</a:t>
            </a:r>
            <a:endParaRPr lang="en-US" dirty="0">
              <a:solidFill>
                <a:schemeClr val="accent1"/>
              </a:solidFill>
            </a:endParaRPr>
          </a:p>
        </p:txBody>
      </p:sp>
      <p:sp>
        <p:nvSpPr>
          <p:cNvPr id="14" name="Rectangle 13">
            <a:extLst>
              <a:ext uri="{FF2B5EF4-FFF2-40B4-BE49-F238E27FC236}">
                <a16:creationId xmlns:a16="http://schemas.microsoft.com/office/drawing/2014/main" id="{2306B647-FE95-4550-8350-3D2180C62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60466" y="699706"/>
            <a:ext cx="4114800" cy="5477256"/>
          </a:xfrm>
          <a:prstGeom prst="rect">
            <a:avLst/>
          </a:prstGeom>
          <a:solidFill>
            <a:srgbClr val="FFFFFF"/>
          </a:solid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3E2F91-4394-40F5-A2BE-86C81BA892E8}"/>
              </a:ext>
            </a:extLst>
          </p:cNvPr>
          <p:cNvPicPr>
            <a:picLocks noChangeAspect="1"/>
          </p:cNvPicPr>
          <p:nvPr/>
        </p:nvPicPr>
        <p:blipFill rotWithShape="1">
          <a:blip r:embed="rId3"/>
          <a:srcRect t="753" r="1" b="4060"/>
          <a:stretch/>
        </p:blipFill>
        <p:spPr>
          <a:xfrm>
            <a:off x="7523826" y="862763"/>
            <a:ext cx="3788081" cy="5151142"/>
          </a:xfrm>
          <a:prstGeom prst="rect">
            <a:avLst/>
          </a:prstGeom>
        </p:spPr>
      </p:pic>
    </p:spTree>
    <p:extLst>
      <p:ext uri="{BB962C8B-B14F-4D97-AF65-F5344CB8AC3E}">
        <p14:creationId xmlns:p14="http://schemas.microsoft.com/office/powerpoint/2010/main" val="43893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AD72D4D1-076F-49D3-9889-EFC4F6D7C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FD387-BC1A-4DEE-A1E6-981EE5983C14}"/>
              </a:ext>
            </a:extLst>
          </p:cNvPr>
          <p:cNvSpPr>
            <a:spLocks noGrp="1"/>
          </p:cNvSpPr>
          <p:nvPr>
            <p:ph type="title"/>
          </p:nvPr>
        </p:nvSpPr>
        <p:spPr>
          <a:xfrm>
            <a:off x="838200" y="963877"/>
            <a:ext cx="3494362" cy="4930246"/>
          </a:xfrm>
        </p:spPr>
        <p:txBody>
          <a:bodyPr>
            <a:normAutofit/>
          </a:bodyPr>
          <a:lstStyle/>
          <a:p>
            <a:pPr algn="r"/>
            <a:r>
              <a:rPr lang="en-US"/>
              <a:t>Vector Graphics</a:t>
            </a:r>
          </a:p>
        </p:txBody>
      </p:sp>
      <p:cxnSp>
        <p:nvCxnSpPr>
          <p:cNvPr id="17"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4929C9D-C49C-4930-AF7F-32E67F1363EA}"/>
              </a:ext>
            </a:extLst>
          </p:cNvPr>
          <p:cNvSpPr>
            <a:spLocks noGrp="1"/>
          </p:cNvSpPr>
          <p:nvPr>
            <p:ph idx="1"/>
          </p:nvPr>
        </p:nvSpPr>
        <p:spPr>
          <a:xfrm>
            <a:off x="4976031" y="963877"/>
            <a:ext cx="6377769" cy="4930246"/>
          </a:xfrm>
        </p:spPr>
        <p:txBody>
          <a:bodyPr anchor="ctr">
            <a:normAutofit/>
          </a:bodyPr>
          <a:lstStyle/>
          <a:p>
            <a:r>
              <a:rPr lang="en-US" sz="2400"/>
              <a:t>A format that describes an image in terms of lines and geometric shapes</a:t>
            </a:r>
          </a:p>
          <a:p>
            <a:r>
              <a:rPr lang="en-US" sz="2400"/>
              <a:t>A series of commands that describe a line’s direction, thickness, and color</a:t>
            </a:r>
          </a:p>
          <a:p>
            <a:r>
              <a:rPr lang="en-US" sz="2400"/>
              <a:t>File sizes tend to be smaller because not every pixel is described</a:t>
            </a:r>
          </a:p>
          <a:p>
            <a:r>
              <a:rPr lang="en-US" sz="2400"/>
              <a:t>Good – resized mathematically and changes can be calculated dynamically as needed</a:t>
            </a:r>
          </a:p>
          <a:p>
            <a:r>
              <a:rPr lang="en-US" sz="2400"/>
              <a:t>Bad – not good for representing real-world images</a:t>
            </a:r>
          </a:p>
        </p:txBody>
      </p:sp>
    </p:spTree>
    <p:extLst>
      <p:ext uri="{BB962C8B-B14F-4D97-AF65-F5344CB8AC3E}">
        <p14:creationId xmlns:p14="http://schemas.microsoft.com/office/powerpoint/2010/main" val="475035269"/>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7393433C-3E4B-469B-A499-72C10A98A0B3}"/>
              </a:ext>
            </a:extLst>
          </p:cNvPr>
          <p:cNvPicPr>
            <a:picLocks noChangeAspect="1"/>
          </p:cNvPicPr>
          <p:nvPr/>
        </p:nvPicPr>
        <p:blipFill rotWithShape="1">
          <a:blip r:embed="rId2"/>
          <a:srcRect l="8149" r="4409" b="-2"/>
          <a:stretch/>
        </p:blipFill>
        <p:spPr>
          <a:xfrm>
            <a:off x="5194300" y="469900"/>
            <a:ext cx="6502400" cy="2895600"/>
          </a:xfrm>
          <a:prstGeom prst="rect">
            <a:avLst/>
          </a:prstGeom>
        </p:spPr>
      </p:pic>
      <p:pic>
        <p:nvPicPr>
          <p:cNvPr id="5" name="Picture 2" descr="raster">
            <a:extLst>
              <a:ext uri="{FF2B5EF4-FFF2-40B4-BE49-F238E27FC236}">
                <a16:creationId xmlns:a16="http://schemas.microsoft.com/office/drawing/2014/main" id="{576B4CE2-A961-4CD4-B87C-D0F0B1B4F08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126" r="4602" b="2"/>
          <a:stretch/>
        </p:blipFill>
        <p:spPr bwMode="auto">
          <a:xfrm>
            <a:off x="5194300" y="3441700"/>
            <a:ext cx="6502400" cy="28956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CF3532E-BFB0-4BDA-B86B-C8D22AFBF54C}"/>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kern="1200">
                <a:solidFill>
                  <a:srgbClr val="FFFFFF"/>
                </a:solidFill>
                <a:latin typeface="+mj-lt"/>
                <a:ea typeface="+mj-ea"/>
                <a:cs typeface="+mj-cs"/>
              </a:rPr>
              <a:t>Raster vs Vector Graphics</a:t>
            </a:r>
          </a:p>
        </p:txBody>
      </p:sp>
    </p:spTree>
    <p:extLst>
      <p:ext uri="{BB962C8B-B14F-4D97-AF65-F5344CB8AC3E}">
        <p14:creationId xmlns:p14="http://schemas.microsoft.com/office/powerpoint/2010/main" val="21988551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6FD9D7E7-DF77-490E-BCAC-DB04B3804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7378D2-F7F6-4D7D-AF8F-F27315C7CB30}"/>
              </a:ext>
            </a:extLst>
          </p:cNvPr>
          <p:cNvSpPr>
            <a:spLocks noGrp="1"/>
          </p:cNvSpPr>
          <p:nvPr>
            <p:ph type="title"/>
          </p:nvPr>
        </p:nvSpPr>
        <p:spPr>
          <a:xfrm>
            <a:off x="7105395" y="993913"/>
            <a:ext cx="4360386" cy="3776869"/>
          </a:xfrm>
        </p:spPr>
        <p:txBody>
          <a:bodyPr vert="horz" lIns="91440" tIns="45720" rIns="91440" bIns="45720" rtlCol="0" anchor="b">
            <a:normAutofit/>
          </a:bodyPr>
          <a:lstStyle/>
          <a:p>
            <a:r>
              <a:rPr lang="en-US" sz="6200" kern="1200" dirty="0">
                <a:solidFill>
                  <a:schemeClr val="tx1"/>
                </a:solidFill>
                <a:latin typeface="+mj-lt"/>
                <a:ea typeface="+mj-ea"/>
                <a:cs typeface="+mj-cs"/>
              </a:rPr>
              <a:t>Representing Sound</a:t>
            </a:r>
          </a:p>
        </p:txBody>
      </p:sp>
      <p:sp>
        <p:nvSpPr>
          <p:cNvPr id="21" name="Freeform: Shape 20">
            <a:extLst>
              <a:ext uri="{FF2B5EF4-FFF2-40B4-BE49-F238E27FC236}">
                <a16:creationId xmlns:a16="http://schemas.microsoft.com/office/drawing/2014/main" id="{D89AF302-1573-4DC3-9F33-A0090D863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2682" y="470193"/>
            <a:ext cx="2446744" cy="2452562"/>
          </a:xfrm>
          <a:custGeom>
            <a:avLst/>
            <a:gdLst>
              <a:gd name="connsiteX0" fmla="*/ 0 w 2446744"/>
              <a:gd name="connsiteY0" fmla="*/ 0 h 2452562"/>
              <a:gd name="connsiteX1" fmla="*/ 230730 w 2446744"/>
              <a:gd name="connsiteY1" fmla="*/ 35214 h 2452562"/>
              <a:gd name="connsiteX2" fmla="*/ 2410483 w 2446744"/>
              <a:gd name="connsiteY2" fmla="*/ 2214968 h 2452562"/>
              <a:gd name="connsiteX3" fmla="*/ 2446744 w 2446744"/>
              <a:gd name="connsiteY3" fmla="*/ 2452562 h 2452562"/>
              <a:gd name="connsiteX4" fmla="*/ 1847625 w 2446744"/>
              <a:gd name="connsiteY4" fmla="*/ 2452562 h 2452562"/>
              <a:gd name="connsiteX5" fmla="*/ 1829601 w 2446744"/>
              <a:gd name="connsiteY5" fmla="*/ 2334463 h 2452562"/>
              <a:gd name="connsiteX6" fmla="*/ 111235 w 2446744"/>
              <a:gd name="connsiteY6" fmla="*/ 616095 h 2452562"/>
              <a:gd name="connsiteX7" fmla="*/ 0 w 2446744"/>
              <a:gd name="connsiteY7" fmla="*/ 599119 h 245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6744" h="2452562">
                <a:moveTo>
                  <a:pt x="0" y="0"/>
                </a:moveTo>
                <a:lnTo>
                  <a:pt x="230730" y="35214"/>
                </a:lnTo>
                <a:cubicBezTo>
                  <a:pt x="1324840" y="259101"/>
                  <a:pt x="2186596" y="1120858"/>
                  <a:pt x="2410483" y="2214968"/>
                </a:cubicBezTo>
                <a:lnTo>
                  <a:pt x="2446744" y="2452562"/>
                </a:lnTo>
                <a:lnTo>
                  <a:pt x="1847625" y="2452562"/>
                </a:lnTo>
                <a:lnTo>
                  <a:pt x="1829601" y="2334463"/>
                </a:lnTo>
                <a:cubicBezTo>
                  <a:pt x="1653104" y="1471942"/>
                  <a:pt x="973755" y="792593"/>
                  <a:pt x="111235" y="616095"/>
                </a:cubicBezTo>
                <a:lnTo>
                  <a:pt x="0" y="599119"/>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Oval 22">
            <a:extLst>
              <a:ext uri="{FF2B5EF4-FFF2-40B4-BE49-F238E27FC236}">
                <a16:creationId xmlns:a16="http://schemas.microsoft.com/office/drawing/2014/main" id="{0C082ED4-395D-4CAE-BC6E-E8E3D7AE6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4875" y="3163625"/>
            <a:ext cx="530750" cy="530750"/>
          </a:xfrm>
          <a:prstGeom prst="ellipse">
            <a:avLst/>
          </a:prstGeom>
          <a:solidFill>
            <a:schemeClr val="tx1">
              <a:lumMod val="65000"/>
              <a:lumOff val="3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Volume">
            <a:extLst>
              <a:ext uri="{FF2B5EF4-FFF2-40B4-BE49-F238E27FC236}">
                <a16:creationId xmlns:a16="http://schemas.microsoft.com/office/drawing/2014/main" id="{3F2006A1-B287-4154-97E2-219890EE4D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12065" y="2259203"/>
            <a:ext cx="3550028" cy="3550028"/>
          </a:xfrm>
          <a:prstGeom prst="rect">
            <a:avLst/>
          </a:prstGeom>
        </p:spPr>
      </p:pic>
    </p:spTree>
    <p:extLst>
      <p:ext uri="{BB962C8B-B14F-4D97-AF65-F5344CB8AC3E}">
        <p14:creationId xmlns:p14="http://schemas.microsoft.com/office/powerpoint/2010/main" val="2723320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78BB0-1560-4DF0-8E7E-8EFA7496CAF6}"/>
              </a:ext>
            </a:extLst>
          </p:cNvPr>
          <p:cNvSpPr>
            <a:spLocks noGrp="1"/>
          </p:cNvSpPr>
          <p:nvPr>
            <p:ph type="title"/>
          </p:nvPr>
        </p:nvSpPr>
        <p:spPr>
          <a:xfrm>
            <a:off x="838200" y="723578"/>
            <a:ext cx="4595071" cy="1645501"/>
          </a:xfrm>
        </p:spPr>
        <p:txBody>
          <a:bodyPr>
            <a:normAutofit/>
          </a:bodyPr>
          <a:lstStyle/>
          <a:p>
            <a:r>
              <a:rPr lang="en-US" dirty="0"/>
              <a:t>Analog vs Digital</a:t>
            </a:r>
          </a:p>
        </p:txBody>
      </p:sp>
      <p:sp>
        <p:nvSpPr>
          <p:cNvPr id="3" name="Content Placeholder 2">
            <a:extLst>
              <a:ext uri="{FF2B5EF4-FFF2-40B4-BE49-F238E27FC236}">
                <a16:creationId xmlns:a16="http://schemas.microsoft.com/office/drawing/2014/main" id="{0BBFAB65-B1A4-4CA6-97CD-10DAC0226688}"/>
              </a:ext>
            </a:extLst>
          </p:cNvPr>
          <p:cNvSpPr>
            <a:spLocks noGrp="1"/>
          </p:cNvSpPr>
          <p:nvPr>
            <p:ph idx="1"/>
          </p:nvPr>
        </p:nvSpPr>
        <p:spPr>
          <a:xfrm>
            <a:off x="838200" y="2548467"/>
            <a:ext cx="4595071" cy="3628495"/>
          </a:xfrm>
        </p:spPr>
        <p:txBody>
          <a:bodyPr>
            <a:normAutofit/>
          </a:bodyPr>
          <a:lstStyle/>
          <a:p>
            <a:r>
              <a:rPr lang="en-US" sz="2000"/>
              <a:t>Analog</a:t>
            </a:r>
          </a:p>
          <a:p>
            <a:pPr lvl="1"/>
            <a:r>
              <a:rPr lang="en-US" sz="2000"/>
              <a:t>Infinite</a:t>
            </a:r>
          </a:p>
          <a:p>
            <a:pPr lvl="1"/>
            <a:r>
              <a:rPr lang="en-US" sz="2000"/>
              <a:t>Real-world</a:t>
            </a:r>
          </a:p>
          <a:p>
            <a:r>
              <a:rPr lang="en-US" sz="2000"/>
              <a:t>Digital</a:t>
            </a:r>
          </a:p>
          <a:p>
            <a:pPr lvl="1"/>
            <a:r>
              <a:rPr lang="en-US" sz="2000"/>
              <a:t>Finite (discrete)</a:t>
            </a:r>
          </a:p>
        </p:txBody>
      </p:sp>
      <p:sp>
        <p:nvSpPr>
          <p:cNvPr id="16" name="Rectangle 15">
            <a:extLst>
              <a:ext uri="{FF2B5EF4-FFF2-40B4-BE49-F238E27FC236}">
                <a16:creationId xmlns:a16="http://schemas.microsoft.com/office/drawing/2014/main" id="{003713C1-2FB2-413B-BF91-3AE41726FB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0991" y="3474720"/>
            <a:ext cx="6100914"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90795B4D-5022-4A7F-A01D-8D880B7CD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99584" y="0"/>
            <a:ext cx="6192415" cy="6858000"/>
          </a:xfrm>
          <a:prstGeom prst="rect">
            <a:avLst/>
          </a:prstGeom>
          <a:solidFill>
            <a:schemeClr val="tx1">
              <a:lumMod val="85000"/>
              <a:lumOff val="1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FD19018-DE7C-4796-ADF2-AD2EB0FC0D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4" descr="Analogue and Digital Representation and Conversion - Chris Cunningham">
            <a:extLst>
              <a:ext uri="{FF2B5EF4-FFF2-40B4-BE49-F238E27FC236}">
                <a16:creationId xmlns:a16="http://schemas.microsoft.com/office/drawing/2014/main" id="{2E1B135D-588E-4075-BE82-3F9D0F2AC8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22" r="7729" b="6174"/>
          <a:stretch/>
        </p:blipFill>
        <p:spPr bwMode="auto">
          <a:xfrm>
            <a:off x="6420908" y="658675"/>
            <a:ext cx="2364317" cy="206593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B1A0A2C2-4F85-44AF-8708-8DCA4B550C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9624" y="0"/>
            <a:ext cx="3002281" cy="33832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6" descr="Analogue Vs. Digital: Battle of the Mixers - DJ Tech Direct Blog">
            <a:extLst>
              <a:ext uri="{FF2B5EF4-FFF2-40B4-BE49-F238E27FC236}">
                <a16:creationId xmlns:a16="http://schemas.microsoft.com/office/drawing/2014/main" id="{8373DAC8-BA8D-4B54-96D4-5F7161F660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12" b="15538"/>
          <a:stretch/>
        </p:blipFill>
        <p:spPr bwMode="auto">
          <a:xfrm>
            <a:off x="9502775" y="1140933"/>
            <a:ext cx="2364317" cy="11014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Analog and digital real-life items">
            <a:extLst>
              <a:ext uri="{FF2B5EF4-FFF2-40B4-BE49-F238E27FC236}">
                <a16:creationId xmlns:a16="http://schemas.microsoft.com/office/drawing/2014/main" id="{4B695FAB-F624-498C-BB1C-0EC2C13A059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95698" y="3796452"/>
            <a:ext cx="3696604" cy="2559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928207"/>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6CBB7C51-829B-4243-9A2F-5EA8A29D7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5ECE0A17-721D-47DA-B462-427AB9C6560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41" name="Freeform 5">
              <a:extLst>
                <a:ext uri="{FF2B5EF4-FFF2-40B4-BE49-F238E27FC236}">
                  <a16:creationId xmlns:a16="http://schemas.microsoft.com/office/drawing/2014/main" id="{07B1C03F-70ED-4BE3-AFBC-CD51D4411F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AE84050F-F367-4A35-93F5-1397E3C667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7">
              <a:extLst>
                <a:ext uri="{FF2B5EF4-FFF2-40B4-BE49-F238E27FC236}">
                  <a16:creationId xmlns:a16="http://schemas.microsoft.com/office/drawing/2014/main" id="{5D88F3A8-CDAB-4D08-8D47-096D7AA346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8">
              <a:extLst>
                <a:ext uri="{FF2B5EF4-FFF2-40B4-BE49-F238E27FC236}">
                  <a16:creationId xmlns:a16="http://schemas.microsoft.com/office/drawing/2014/main" id="{A2BEFDF5-BD04-4DD8-9671-13817A4D8A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9">
              <a:extLst>
                <a:ext uri="{FF2B5EF4-FFF2-40B4-BE49-F238E27FC236}">
                  <a16:creationId xmlns:a16="http://schemas.microsoft.com/office/drawing/2014/main" id="{ACA74E73-7B97-43C1-BC3B-89DED3F8AF8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C11D94E0-EFF2-4934-97FD-3E424A25F27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70D5352A-232D-40A3-8A72-4CB6B8277E3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9E3B6EC6-9A43-43B8-BE95-D12BD1AF3CE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B71BA3B-3BFF-4756-B642-C00DA5F4AD9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6070AC7F-F9D6-4E73-A95C-9DA3846FD56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DDF2314-3F38-4664-B31D-AEB55882BBB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A59AAAEA-0A38-490A-9CBF-F8C79B0A6B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9AEF5CD7-59EB-48AC-BB37-3EB70C0529C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24602B28-B14A-4724-9665-D2CDC19C98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541E4D23-8098-43A1-9826-246EBF1BBAF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D164F3ED-DB01-4823-852E-A99B4C2641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05C52390-6376-4DB5-B289-6B1C5273559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40ABB3F2-1D59-4F3E-921C-DD7B8D55BA4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Freeform 23">
              <a:extLst>
                <a:ext uri="{FF2B5EF4-FFF2-40B4-BE49-F238E27FC236}">
                  <a16:creationId xmlns:a16="http://schemas.microsoft.com/office/drawing/2014/main" id="{88E0EE84-E054-424D-A93B-D6D23AFFFF4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F084CB4C-E741-4E13-AE65-BAB699C6C61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AA5D2838-70AA-418B-87DF-83A903E7941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08DA454-A7F1-451C-B515-4957882495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00144" y="1699589"/>
            <a:ext cx="3674476" cy="3470421"/>
            <a:chOff x="697883" y="1816768"/>
            <a:chExt cx="3674476" cy="3470421"/>
          </a:xfrm>
        </p:grpSpPr>
        <p:sp>
          <p:nvSpPr>
            <p:cNvPr id="64" name="Rectangle 63">
              <a:extLst>
                <a:ext uri="{FF2B5EF4-FFF2-40B4-BE49-F238E27FC236}">
                  <a16:creationId xmlns:a16="http://schemas.microsoft.com/office/drawing/2014/main" id="{696FE467-34A9-4910-A7C5-6B92891F24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22">
              <a:extLst>
                <a:ext uri="{FF2B5EF4-FFF2-40B4-BE49-F238E27FC236}">
                  <a16:creationId xmlns:a16="http://schemas.microsoft.com/office/drawing/2014/main" id="{01A2AF91-EF78-4611-8AF7-C1B45269F7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4C7115C0-C409-41DC-96F1-B784C5E375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563C116-682C-4EF8-8DB8-83C8D32CD2DB}"/>
              </a:ext>
            </a:extLst>
          </p:cNvPr>
          <p:cNvSpPr>
            <a:spLocks noGrp="1"/>
          </p:cNvSpPr>
          <p:nvPr>
            <p:ph type="title"/>
          </p:nvPr>
        </p:nvSpPr>
        <p:spPr>
          <a:xfrm>
            <a:off x="888631" y="2358391"/>
            <a:ext cx="3498979" cy="2453676"/>
          </a:xfrm>
        </p:spPr>
        <p:txBody>
          <a:bodyPr>
            <a:normAutofit/>
          </a:bodyPr>
          <a:lstStyle/>
          <a:p>
            <a:pPr algn="ctr"/>
            <a:r>
              <a:rPr lang="en-US" sz="3600">
                <a:solidFill>
                  <a:srgbClr val="FFFFFE"/>
                </a:solidFill>
              </a:rPr>
              <a:t>Sound</a:t>
            </a:r>
          </a:p>
        </p:txBody>
      </p:sp>
      <p:sp>
        <p:nvSpPr>
          <p:cNvPr id="3" name="Content Placeholder 2">
            <a:extLst>
              <a:ext uri="{FF2B5EF4-FFF2-40B4-BE49-F238E27FC236}">
                <a16:creationId xmlns:a16="http://schemas.microsoft.com/office/drawing/2014/main" id="{72114598-24D9-409D-AB9D-C0462F6E682B}"/>
              </a:ext>
            </a:extLst>
          </p:cNvPr>
          <p:cNvSpPr>
            <a:spLocks noGrp="1"/>
          </p:cNvSpPr>
          <p:nvPr>
            <p:ph idx="1"/>
          </p:nvPr>
        </p:nvSpPr>
        <p:spPr>
          <a:xfrm>
            <a:off x="5118447" y="797594"/>
            <a:ext cx="6281873" cy="2393369"/>
          </a:xfrm>
        </p:spPr>
        <p:txBody>
          <a:bodyPr anchor="ctr">
            <a:normAutofit/>
          </a:bodyPr>
          <a:lstStyle/>
          <a:p>
            <a:pPr marL="0" indent="0">
              <a:buNone/>
            </a:pPr>
            <a:r>
              <a:rPr lang="en-US" sz="1800" dirty="0"/>
              <a:t>We perceive sound when a series of air compressions vibrate a membrane in our ear, which sends signals to our brain.  (Analog)</a:t>
            </a:r>
          </a:p>
          <a:p>
            <a:pPr marL="0" indent="0">
              <a:buNone/>
            </a:pPr>
            <a:endParaRPr lang="en-US" sz="1800" dirty="0"/>
          </a:p>
          <a:p>
            <a:pPr marL="0" indent="0">
              <a:buNone/>
            </a:pPr>
            <a:r>
              <a:rPr lang="en-US" sz="1800" dirty="0"/>
              <a:t>How do computers perceive sound?</a:t>
            </a:r>
          </a:p>
          <a:p>
            <a:pPr marL="457200" lvl="1" indent="0">
              <a:buNone/>
            </a:pPr>
            <a:r>
              <a:rPr lang="en-US" sz="1800" dirty="0"/>
              <a:t>Example: A microphone converts the sound pressure and vibrations into an electrical signal.</a:t>
            </a:r>
          </a:p>
        </p:txBody>
      </p:sp>
      <p:sp>
        <p:nvSpPr>
          <p:cNvPr id="68" name="Rectangle 67">
            <a:extLst>
              <a:ext uri="{FF2B5EF4-FFF2-40B4-BE49-F238E27FC236}">
                <a16:creationId xmlns:a16="http://schemas.microsoft.com/office/drawing/2014/main" id="{DE4A42E0-EF5F-4494-B39B-3DB7D04759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5265" y="3667039"/>
            <a:ext cx="6269016" cy="2376200"/>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A14F790-4761-47C4-8A96-237C21C63B24}"/>
              </a:ext>
            </a:extLst>
          </p:cNvPr>
          <p:cNvPicPr>
            <a:picLocks noChangeAspect="1"/>
          </p:cNvPicPr>
          <p:nvPr/>
        </p:nvPicPr>
        <p:blipFill>
          <a:blip r:embed="rId2"/>
          <a:stretch>
            <a:fillRect/>
          </a:stretch>
        </p:blipFill>
        <p:spPr>
          <a:xfrm>
            <a:off x="5269675" y="3878403"/>
            <a:ext cx="5956764" cy="1980623"/>
          </a:xfrm>
          <a:prstGeom prst="rect">
            <a:avLst/>
          </a:prstGeom>
          <a:ln w="9525">
            <a:noFill/>
          </a:ln>
        </p:spPr>
      </p:pic>
    </p:spTree>
    <p:extLst>
      <p:ext uri="{BB962C8B-B14F-4D97-AF65-F5344CB8AC3E}">
        <p14:creationId xmlns:p14="http://schemas.microsoft.com/office/powerpoint/2010/main" val="175657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fade">
                                      <p:cBhvr>
                                        <p:cTn id="11" dur="1000"/>
                                        <p:tgtEl>
                                          <p:spTgt spid="3">
                                            <p:txEl>
                                              <p:pRg st="3" end="3"/>
                                            </p:txEl>
                                          </p:spTgt>
                                        </p:tgtEl>
                                      </p:cBhvr>
                                    </p:animEffect>
                                    <p:anim calcmode="lin" valueType="num">
                                      <p:cBhvr>
                                        <p:cTn id="1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7989-3B16-4BB1-8FB3-16288C10AA07}"/>
              </a:ext>
            </a:extLst>
          </p:cNvPr>
          <p:cNvSpPr>
            <a:spLocks noGrp="1"/>
          </p:cNvSpPr>
          <p:nvPr>
            <p:ph type="title"/>
          </p:nvPr>
        </p:nvSpPr>
        <p:spPr>
          <a:xfrm>
            <a:off x="801099" y="1396289"/>
            <a:ext cx="4399093" cy="1325563"/>
          </a:xfrm>
        </p:spPr>
        <p:txBody>
          <a:bodyPr>
            <a:normAutofit/>
          </a:bodyPr>
          <a:lstStyle/>
          <a:p>
            <a:r>
              <a:rPr lang="en-US"/>
              <a:t>Analog </a:t>
            </a:r>
            <a:r>
              <a:rPr lang="en-US">
                <a:sym typeface="Wingdings" panose="05000000000000000000" pitchFamily="2" charset="2"/>
              </a:rPr>
              <a:t>↔ Digital</a:t>
            </a:r>
            <a:endParaRPr lang="en-US"/>
          </a:p>
        </p:txBody>
      </p:sp>
      <p:sp>
        <p:nvSpPr>
          <p:cNvPr id="3" name="Content Placeholder 2">
            <a:extLst>
              <a:ext uri="{FF2B5EF4-FFF2-40B4-BE49-F238E27FC236}">
                <a16:creationId xmlns:a16="http://schemas.microsoft.com/office/drawing/2014/main" id="{07122D55-7427-4696-8BFD-4B8B20DE8A3D}"/>
              </a:ext>
            </a:extLst>
          </p:cNvPr>
          <p:cNvSpPr>
            <a:spLocks noGrp="1"/>
          </p:cNvSpPr>
          <p:nvPr>
            <p:ph idx="1"/>
          </p:nvPr>
        </p:nvSpPr>
        <p:spPr>
          <a:xfrm>
            <a:off x="805544" y="2871982"/>
            <a:ext cx="4399094" cy="3181684"/>
          </a:xfrm>
        </p:spPr>
        <p:txBody>
          <a:bodyPr anchor="t">
            <a:normAutofit/>
          </a:bodyPr>
          <a:lstStyle/>
          <a:p>
            <a:pPr>
              <a:buClr>
                <a:schemeClr val="accent1"/>
              </a:buClr>
            </a:pPr>
            <a:r>
              <a:rPr lang="en-US" sz="1800"/>
              <a:t>Analog-to-Digital Convertor (ADC)</a:t>
            </a:r>
          </a:p>
          <a:p>
            <a:pPr>
              <a:buClr>
                <a:schemeClr val="accent1"/>
              </a:buClr>
            </a:pPr>
            <a:r>
              <a:rPr lang="en-US" sz="1800"/>
              <a:t> Digitize the signal by sampling</a:t>
            </a:r>
          </a:p>
          <a:p>
            <a:pPr lvl="2">
              <a:buClr>
                <a:schemeClr val="accent1"/>
              </a:buClr>
              <a:buFont typeface="Wingdings" panose="05000000000000000000" pitchFamily="2" charset="2"/>
              <a:buChar char="§"/>
            </a:pPr>
            <a:r>
              <a:rPr lang="en-US" sz="1800"/>
              <a:t>Periodically measure the voltage</a:t>
            </a:r>
          </a:p>
          <a:p>
            <a:pPr lvl="2">
              <a:buClr>
                <a:schemeClr val="accent1"/>
              </a:buClr>
              <a:buFont typeface="Wingdings" panose="05000000000000000000" pitchFamily="2" charset="2"/>
              <a:buChar char="§"/>
            </a:pPr>
            <a:r>
              <a:rPr lang="en-US" sz="1800"/>
              <a:t>Record the numeric value</a:t>
            </a:r>
          </a:p>
          <a:p>
            <a:pPr>
              <a:buClr>
                <a:schemeClr val="accent1"/>
              </a:buClr>
            </a:pPr>
            <a:r>
              <a:rPr lang="en-US" sz="1800"/>
              <a:t>Digital-to-Analog Convertor (DAC)</a:t>
            </a:r>
          </a:p>
          <a:p>
            <a:pPr lvl="1">
              <a:buClr>
                <a:schemeClr val="accent1"/>
              </a:buClr>
            </a:pPr>
            <a:r>
              <a:rPr lang="en-US" sz="1800"/>
              <a:t>Convert back to voltage</a:t>
            </a:r>
          </a:p>
        </p:txBody>
      </p:sp>
      <p:sp>
        <p:nvSpPr>
          <p:cNvPr id="24" name="Freeform: Shape 23">
            <a:extLst>
              <a:ext uri="{FF2B5EF4-FFF2-40B4-BE49-F238E27FC236}">
                <a16:creationId xmlns:a16="http://schemas.microsoft.com/office/drawing/2014/main" id="{C62225A2-D3F0-45D1-9C47-B10375316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11927" y="-1"/>
            <a:ext cx="6480073" cy="6858002"/>
          </a:xfrm>
          <a:custGeom>
            <a:avLst/>
            <a:gdLst>
              <a:gd name="connsiteX0" fmla="*/ 6130244 w 6480073"/>
              <a:gd name="connsiteY0" fmla="*/ 0 h 6858002"/>
              <a:gd name="connsiteX1" fmla="*/ 6212951 w 6480073"/>
              <a:gd name="connsiteY1" fmla="*/ 314584 h 6858002"/>
              <a:gd name="connsiteX2" fmla="*/ 5540779 w 6480073"/>
              <a:gd name="connsiteY2" fmla="*/ 6756649 h 6858002"/>
              <a:gd name="connsiteX3" fmla="*/ 5489971 w 6480073"/>
              <a:gd name="connsiteY3" fmla="*/ 6858002 h 6858002"/>
              <a:gd name="connsiteX4" fmla="*/ 0 w 6480073"/>
              <a:gd name="connsiteY4" fmla="*/ 6858002 h 6858002"/>
              <a:gd name="connsiteX5" fmla="*/ 0 w 6480073"/>
              <a:gd name="connsiteY5" fmla="*/ 0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80073" h="6858002">
                <a:moveTo>
                  <a:pt x="6130244" y="0"/>
                </a:moveTo>
                <a:lnTo>
                  <a:pt x="6212951" y="314584"/>
                </a:lnTo>
                <a:cubicBezTo>
                  <a:pt x="6745828" y="2551616"/>
                  <a:pt x="6460994" y="4808873"/>
                  <a:pt x="5540779" y="6756649"/>
                </a:cubicBezTo>
                <a:lnTo>
                  <a:pt x="5489971" y="6858002"/>
                </a:lnTo>
                <a:lnTo>
                  <a:pt x="0" y="6858002"/>
                </a:lnTo>
                <a:lnTo>
                  <a:pt x="0"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1B9FBFA8-6AF4-4091-9C8B-DEC6D8933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42784" y="0"/>
            <a:ext cx="6249216" cy="6858001"/>
          </a:xfrm>
          <a:custGeom>
            <a:avLst/>
            <a:gdLst>
              <a:gd name="connsiteX0" fmla="*/ 0 w 6249216"/>
              <a:gd name="connsiteY0" fmla="*/ 0 h 6858001"/>
              <a:gd name="connsiteX1" fmla="*/ 5893742 w 6249216"/>
              <a:gd name="connsiteY1" fmla="*/ 1 h 6858001"/>
              <a:gd name="connsiteX2" fmla="*/ 5993697 w 6249216"/>
              <a:gd name="connsiteY2" fmla="*/ 380651 h 6858001"/>
              <a:gd name="connsiteX3" fmla="*/ 5308924 w 6249216"/>
              <a:gd name="connsiteY3" fmla="*/ 6647018 h 6858001"/>
              <a:gd name="connsiteX4" fmla="*/ 5200672 w 6249216"/>
              <a:gd name="connsiteY4" fmla="*/ 6858001 h 6858001"/>
              <a:gd name="connsiteX5" fmla="*/ 1 w 6249216"/>
              <a:gd name="connsiteY5"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9216" h="6858001">
                <a:moveTo>
                  <a:pt x="0" y="0"/>
                </a:moveTo>
                <a:lnTo>
                  <a:pt x="5893742" y="1"/>
                </a:lnTo>
                <a:lnTo>
                  <a:pt x="5993697" y="380651"/>
                </a:lnTo>
                <a:cubicBezTo>
                  <a:pt x="6511353" y="2559611"/>
                  <a:pt x="6222352" y="4758249"/>
                  <a:pt x="5308924" y="6647018"/>
                </a:cubicBezTo>
                <a:lnTo>
                  <a:pt x="5200672" y="6858001"/>
                </a:lnTo>
                <a:lnTo>
                  <a:pt x="1" y="685800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8214337A-7929-4C4E-A08F-516621BA5F6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847326" y="599325"/>
            <a:ext cx="3302622" cy="27411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EE91EB0-E9EA-497C-AF33-69D5D58593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847327" y="3638358"/>
            <a:ext cx="3302622" cy="2741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231876"/>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58965-1C1F-4A5D-A669-26DDBD5E25E1}"/>
              </a:ext>
            </a:extLst>
          </p:cNvPr>
          <p:cNvSpPr>
            <a:spLocks noGrp="1"/>
          </p:cNvSpPr>
          <p:nvPr>
            <p:ph type="title"/>
          </p:nvPr>
        </p:nvSpPr>
        <p:spPr>
          <a:xfrm>
            <a:off x="4965430" y="629268"/>
            <a:ext cx="6586491" cy="1286160"/>
          </a:xfrm>
        </p:spPr>
        <p:txBody>
          <a:bodyPr anchor="b">
            <a:normAutofit/>
          </a:bodyPr>
          <a:lstStyle/>
          <a:p>
            <a:r>
              <a:rPr lang="en-US" dirty="0"/>
              <a:t>Sampling</a:t>
            </a:r>
          </a:p>
        </p:txBody>
      </p:sp>
      <p:sp>
        <p:nvSpPr>
          <p:cNvPr id="3" name="Content Placeholder 2">
            <a:extLst>
              <a:ext uri="{FF2B5EF4-FFF2-40B4-BE49-F238E27FC236}">
                <a16:creationId xmlns:a16="http://schemas.microsoft.com/office/drawing/2014/main" id="{5EA89AFE-7A92-47C8-8703-6F9470BCD7A2}"/>
              </a:ext>
            </a:extLst>
          </p:cNvPr>
          <p:cNvSpPr>
            <a:spLocks noGrp="1"/>
          </p:cNvSpPr>
          <p:nvPr>
            <p:ph idx="1"/>
          </p:nvPr>
        </p:nvSpPr>
        <p:spPr>
          <a:xfrm>
            <a:off x="4965431" y="2438400"/>
            <a:ext cx="6586489" cy="3785419"/>
          </a:xfrm>
        </p:spPr>
        <p:txBody>
          <a:bodyPr>
            <a:normAutofit/>
          </a:bodyPr>
          <a:lstStyle/>
          <a:p>
            <a:r>
              <a:rPr lang="en-US" sz="2000" dirty="0"/>
              <a:t>Process of measuring the sound level  (as voltage from microphone) at set intervals of time (sample interval) and storing the values as binary numbers.</a:t>
            </a:r>
          </a:p>
          <a:p>
            <a:pPr lvl="1"/>
            <a:r>
              <a:rPr lang="en-US" sz="2000" dirty="0"/>
              <a:t>Sample Rate: number of samples of analog sound wave taken per second (measured in Hertz [Hz])</a:t>
            </a:r>
          </a:p>
          <a:p>
            <a:pPr lvl="1"/>
            <a:r>
              <a:rPr lang="en-US" sz="2000" dirty="0"/>
              <a:t>Sample Interval: time period between each sample (reciprocal of sample rate)</a:t>
            </a:r>
          </a:p>
          <a:p>
            <a:pPr lvl="1"/>
            <a:r>
              <a:rPr lang="en-US" sz="2000" dirty="0"/>
              <a:t>Bit Rate: number of memory bits that are used to store each sound sample</a:t>
            </a:r>
          </a:p>
          <a:p>
            <a:r>
              <a:rPr lang="en-US" sz="2000" b="1" dirty="0"/>
              <a:t>A higher sample rate (lower sample period) and high bit rate gives better quality recording but larger file size.</a:t>
            </a:r>
          </a:p>
        </p:txBody>
      </p:sp>
      <p:pic>
        <p:nvPicPr>
          <p:cNvPr id="5" name="Picture 4">
            <a:extLst>
              <a:ext uri="{FF2B5EF4-FFF2-40B4-BE49-F238E27FC236}">
                <a16:creationId xmlns:a16="http://schemas.microsoft.com/office/drawing/2014/main" id="{06EC95CD-D901-45BE-A4DA-C7C03924C0A9}"/>
              </a:ext>
            </a:extLst>
          </p:cNvPr>
          <p:cNvPicPr>
            <a:picLocks noChangeAspect="1"/>
          </p:cNvPicPr>
          <p:nvPr/>
        </p:nvPicPr>
        <p:blipFill rotWithShape="1">
          <a:blip r:embed="rId2"/>
          <a:srcRect l="34302" r="20579"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522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udio sampling - Lower sample rate">
            <a:extLst>
              <a:ext uri="{FF2B5EF4-FFF2-40B4-BE49-F238E27FC236}">
                <a16:creationId xmlns:a16="http://schemas.microsoft.com/office/drawing/2014/main" id="{C337B249-2A36-4CBA-A393-43FAF86E1CD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tretch>
            <a:fillRect/>
          </a:stretch>
        </p:blipFill>
        <p:spPr bwMode="auto">
          <a:xfrm>
            <a:off x="6421035" y="2057529"/>
            <a:ext cx="5129784" cy="274294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udio sampling - Higher sample rate">
            <a:extLst>
              <a:ext uri="{FF2B5EF4-FFF2-40B4-BE49-F238E27FC236}">
                <a16:creationId xmlns:a16="http://schemas.microsoft.com/office/drawing/2014/main" id="{880CD2C7-27CF-4B2A-8DD0-42155ECA3C9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tretch>
            <a:fillRect/>
          </a:stretch>
        </p:blipFill>
        <p:spPr bwMode="auto">
          <a:xfrm>
            <a:off x="641180" y="2057529"/>
            <a:ext cx="5129784" cy="27429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11" name="Ink 10">
                <a:extLst>
                  <a:ext uri="{FF2B5EF4-FFF2-40B4-BE49-F238E27FC236}">
                    <a16:creationId xmlns:a16="http://schemas.microsoft.com/office/drawing/2014/main" id="{974F0196-7C80-4774-A3ED-600653FA4B3B}"/>
                  </a:ext>
                </a:extLst>
              </p14:cNvPr>
              <p14:cNvContentPartPr/>
              <p14:nvPr/>
            </p14:nvContentPartPr>
            <p14:xfrm>
              <a:off x="8899412" y="3464532"/>
              <a:ext cx="41040" cy="41400"/>
            </p14:xfrm>
          </p:contentPart>
        </mc:Choice>
        <mc:Fallback xmlns="">
          <p:pic>
            <p:nvPicPr>
              <p:cNvPr id="11" name="Ink 10">
                <a:extLst>
                  <a:ext uri="{FF2B5EF4-FFF2-40B4-BE49-F238E27FC236}">
                    <a16:creationId xmlns:a16="http://schemas.microsoft.com/office/drawing/2014/main" id="{974F0196-7C80-4774-A3ED-600653FA4B3B}"/>
                  </a:ext>
                </a:extLst>
              </p:cNvPr>
              <p:cNvPicPr/>
              <p:nvPr/>
            </p:nvPicPr>
            <p:blipFill>
              <a:blip r:embed="rId5"/>
              <a:stretch>
                <a:fillRect/>
              </a:stretch>
            </p:blipFill>
            <p:spPr>
              <a:xfrm>
                <a:off x="8890412" y="3455892"/>
                <a:ext cx="58680" cy="59040"/>
              </a:xfrm>
              <a:prstGeom prst="rect">
                <a:avLst/>
              </a:prstGeom>
            </p:spPr>
          </p:pic>
        </mc:Fallback>
      </mc:AlternateContent>
      <p:grpSp>
        <p:nvGrpSpPr>
          <p:cNvPr id="20" name="Group 19">
            <a:extLst>
              <a:ext uri="{FF2B5EF4-FFF2-40B4-BE49-F238E27FC236}">
                <a16:creationId xmlns:a16="http://schemas.microsoft.com/office/drawing/2014/main" id="{5377D33F-469E-402D-840C-DE0BD5313120}"/>
              </a:ext>
            </a:extLst>
          </p:cNvPr>
          <p:cNvGrpSpPr/>
          <p:nvPr/>
        </p:nvGrpSpPr>
        <p:grpSpPr>
          <a:xfrm>
            <a:off x="1223132" y="3283452"/>
            <a:ext cx="983160" cy="1026360"/>
            <a:chOff x="1223132" y="3283452"/>
            <a:chExt cx="983160" cy="1026360"/>
          </a:xfrm>
        </p:grpSpPr>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91F5FF3B-2B24-4989-B71B-03E977775A43}"/>
                    </a:ext>
                  </a:extLst>
                </p14:cNvPr>
                <p14:cNvContentPartPr/>
                <p14:nvPr/>
              </p14:nvContentPartPr>
              <p14:xfrm>
                <a:off x="1344636" y="3587976"/>
                <a:ext cx="276840" cy="53640"/>
              </p14:xfrm>
            </p:contentPart>
          </mc:Choice>
          <mc:Fallback xmlns="">
            <p:pic>
              <p:nvPicPr>
                <p:cNvPr id="2" name="Ink 1">
                  <a:extLst>
                    <a:ext uri="{FF2B5EF4-FFF2-40B4-BE49-F238E27FC236}">
                      <a16:creationId xmlns:a16="http://schemas.microsoft.com/office/drawing/2014/main" id="{91F5FF3B-2B24-4989-B71B-03E977775A43}"/>
                    </a:ext>
                  </a:extLst>
                </p:cNvPr>
                <p:cNvPicPr/>
                <p:nvPr/>
              </p:nvPicPr>
              <p:blipFill>
                <a:blip r:embed="rId7"/>
                <a:stretch>
                  <a:fillRect/>
                </a:stretch>
              </p:blipFill>
              <p:spPr>
                <a:xfrm>
                  <a:off x="1335636" y="3579336"/>
                  <a:ext cx="2944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D20A6A2B-DAC8-440E-8443-7071154FF74C}"/>
                    </a:ext>
                  </a:extLst>
                </p14:cNvPr>
                <p14:cNvContentPartPr/>
                <p14:nvPr/>
              </p14:nvContentPartPr>
              <p14:xfrm>
                <a:off x="1438772" y="4186692"/>
                <a:ext cx="16920" cy="19800"/>
              </p14:xfrm>
            </p:contentPart>
          </mc:Choice>
          <mc:Fallback xmlns="">
            <p:pic>
              <p:nvPicPr>
                <p:cNvPr id="3" name="Ink 2">
                  <a:extLst>
                    <a:ext uri="{FF2B5EF4-FFF2-40B4-BE49-F238E27FC236}">
                      <a16:creationId xmlns:a16="http://schemas.microsoft.com/office/drawing/2014/main" id="{D20A6A2B-DAC8-440E-8443-7071154FF74C}"/>
                    </a:ext>
                  </a:extLst>
                </p:cNvPr>
                <p:cNvPicPr/>
                <p:nvPr/>
              </p:nvPicPr>
              <p:blipFill>
                <a:blip r:embed="rId9"/>
                <a:stretch>
                  <a:fillRect/>
                </a:stretch>
              </p:blipFill>
              <p:spPr>
                <a:xfrm>
                  <a:off x="1430132" y="4178052"/>
                  <a:ext cx="345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Ink 3">
                  <a:extLst>
                    <a:ext uri="{FF2B5EF4-FFF2-40B4-BE49-F238E27FC236}">
                      <a16:creationId xmlns:a16="http://schemas.microsoft.com/office/drawing/2014/main" id="{4AA728E6-30DE-422D-A7AD-E326C09CB281}"/>
                    </a:ext>
                  </a:extLst>
                </p14:cNvPr>
                <p14:cNvContentPartPr/>
                <p14:nvPr/>
              </p14:nvContentPartPr>
              <p14:xfrm>
                <a:off x="1362452" y="4133412"/>
                <a:ext cx="567720" cy="98280"/>
              </p14:xfrm>
            </p:contentPart>
          </mc:Choice>
          <mc:Fallback xmlns="">
            <p:pic>
              <p:nvPicPr>
                <p:cNvPr id="4" name="Ink 3">
                  <a:extLst>
                    <a:ext uri="{FF2B5EF4-FFF2-40B4-BE49-F238E27FC236}">
                      <a16:creationId xmlns:a16="http://schemas.microsoft.com/office/drawing/2014/main" id="{4AA728E6-30DE-422D-A7AD-E326C09CB281}"/>
                    </a:ext>
                  </a:extLst>
                </p:cNvPr>
                <p:cNvPicPr/>
                <p:nvPr/>
              </p:nvPicPr>
              <p:blipFill>
                <a:blip r:embed="rId11"/>
                <a:stretch>
                  <a:fillRect/>
                </a:stretch>
              </p:blipFill>
              <p:spPr>
                <a:xfrm>
                  <a:off x="1353812" y="4124412"/>
                  <a:ext cx="5853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Ink 5">
                  <a:extLst>
                    <a:ext uri="{FF2B5EF4-FFF2-40B4-BE49-F238E27FC236}">
                      <a16:creationId xmlns:a16="http://schemas.microsoft.com/office/drawing/2014/main" id="{79188D10-DB42-4FF5-B059-4D2433A94CB4}"/>
                    </a:ext>
                  </a:extLst>
                </p14:cNvPr>
                <p14:cNvContentPartPr/>
                <p14:nvPr/>
              </p14:nvContentPartPr>
              <p14:xfrm>
                <a:off x="2061932" y="3368412"/>
                <a:ext cx="12240" cy="6480"/>
              </p14:xfrm>
            </p:contentPart>
          </mc:Choice>
          <mc:Fallback xmlns="">
            <p:pic>
              <p:nvPicPr>
                <p:cNvPr id="6" name="Ink 5">
                  <a:extLst>
                    <a:ext uri="{FF2B5EF4-FFF2-40B4-BE49-F238E27FC236}">
                      <a16:creationId xmlns:a16="http://schemas.microsoft.com/office/drawing/2014/main" id="{79188D10-DB42-4FF5-B059-4D2433A94CB4}"/>
                    </a:ext>
                  </a:extLst>
                </p:cNvPr>
                <p:cNvPicPr/>
                <p:nvPr/>
              </p:nvPicPr>
              <p:blipFill>
                <a:blip r:embed="rId13"/>
                <a:stretch>
                  <a:fillRect/>
                </a:stretch>
              </p:blipFill>
              <p:spPr>
                <a:xfrm>
                  <a:off x="2053292" y="3359772"/>
                  <a:ext cx="2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Ink 7">
                  <a:extLst>
                    <a:ext uri="{FF2B5EF4-FFF2-40B4-BE49-F238E27FC236}">
                      <a16:creationId xmlns:a16="http://schemas.microsoft.com/office/drawing/2014/main" id="{531986B4-DEEB-427E-991E-573C3C5519F9}"/>
                    </a:ext>
                  </a:extLst>
                </p14:cNvPr>
                <p14:cNvContentPartPr/>
                <p14:nvPr/>
              </p14:nvContentPartPr>
              <p14:xfrm>
                <a:off x="1852772" y="3293892"/>
                <a:ext cx="353520" cy="96120"/>
              </p14:xfrm>
            </p:contentPart>
          </mc:Choice>
          <mc:Fallback xmlns="">
            <p:pic>
              <p:nvPicPr>
                <p:cNvPr id="8" name="Ink 7">
                  <a:extLst>
                    <a:ext uri="{FF2B5EF4-FFF2-40B4-BE49-F238E27FC236}">
                      <a16:creationId xmlns:a16="http://schemas.microsoft.com/office/drawing/2014/main" id="{531986B4-DEEB-427E-991E-573C3C5519F9}"/>
                    </a:ext>
                  </a:extLst>
                </p:cNvPr>
                <p:cNvPicPr/>
                <p:nvPr/>
              </p:nvPicPr>
              <p:blipFill>
                <a:blip r:embed="rId15"/>
                <a:stretch>
                  <a:fillRect/>
                </a:stretch>
              </p:blipFill>
              <p:spPr>
                <a:xfrm>
                  <a:off x="1844132" y="3285252"/>
                  <a:ext cx="37116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9" name="Ink 18">
                  <a:extLst>
                    <a:ext uri="{FF2B5EF4-FFF2-40B4-BE49-F238E27FC236}">
                      <a16:creationId xmlns:a16="http://schemas.microsoft.com/office/drawing/2014/main" id="{5B5571A0-1F9C-47DE-AD95-D6154D150015}"/>
                    </a:ext>
                  </a:extLst>
                </p14:cNvPr>
                <p14:cNvContentPartPr/>
                <p14:nvPr/>
              </p14:nvContentPartPr>
              <p14:xfrm>
                <a:off x="1223132" y="3283452"/>
                <a:ext cx="877320" cy="1026360"/>
              </p14:xfrm>
            </p:contentPart>
          </mc:Choice>
          <mc:Fallback xmlns="">
            <p:pic>
              <p:nvPicPr>
                <p:cNvPr id="19" name="Ink 18">
                  <a:extLst>
                    <a:ext uri="{FF2B5EF4-FFF2-40B4-BE49-F238E27FC236}">
                      <a16:creationId xmlns:a16="http://schemas.microsoft.com/office/drawing/2014/main" id="{5B5571A0-1F9C-47DE-AD95-D6154D150015}"/>
                    </a:ext>
                  </a:extLst>
                </p:cNvPr>
                <p:cNvPicPr/>
                <p:nvPr/>
              </p:nvPicPr>
              <p:blipFill>
                <a:blip r:embed="rId17"/>
                <a:stretch>
                  <a:fillRect/>
                </a:stretch>
              </p:blipFill>
              <p:spPr>
                <a:xfrm>
                  <a:off x="1214492" y="3274452"/>
                  <a:ext cx="894960" cy="1044000"/>
                </a:xfrm>
                <a:prstGeom prst="rect">
                  <a:avLst/>
                </a:prstGeom>
              </p:spPr>
            </p:pic>
          </mc:Fallback>
        </mc:AlternateContent>
      </p:grpSp>
      <p:grpSp>
        <p:nvGrpSpPr>
          <p:cNvPr id="22" name="Group 21">
            <a:extLst>
              <a:ext uri="{FF2B5EF4-FFF2-40B4-BE49-F238E27FC236}">
                <a16:creationId xmlns:a16="http://schemas.microsoft.com/office/drawing/2014/main" id="{1C05BD3F-EC09-4442-97EB-021F93D72B93}"/>
              </a:ext>
            </a:extLst>
          </p:cNvPr>
          <p:cNvGrpSpPr/>
          <p:nvPr/>
        </p:nvGrpSpPr>
        <p:grpSpPr>
          <a:xfrm>
            <a:off x="7113092" y="3189852"/>
            <a:ext cx="819360" cy="1381680"/>
            <a:chOff x="7113092" y="3189852"/>
            <a:chExt cx="819360" cy="1381680"/>
          </a:xfrm>
        </p:grpSpPr>
        <mc:AlternateContent xmlns:mc="http://schemas.openxmlformats.org/markup-compatibility/2006" xmlns:p14="http://schemas.microsoft.com/office/powerpoint/2010/main">
          <mc:Choice Requires="p14">
            <p:contentPart p14:bwMode="auto" r:id="rId18">
              <p14:nvContentPartPr>
                <p14:cNvPr id="13" name="Ink 12">
                  <a:extLst>
                    <a:ext uri="{FF2B5EF4-FFF2-40B4-BE49-F238E27FC236}">
                      <a16:creationId xmlns:a16="http://schemas.microsoft.com/office/drawing/2014/main" id="{8773B869-4641-4055-80BE-0EE718835639}"/>
                    </a:ext>
                  </a:extLst>
                </p14:cNvPr>
                <p14:cNvContentPartPr/>
                <p14:nvPr/>
              </p14:nvContentPartPr>
              <p14:xfrm>
                <a:off x="7903292" y="3378852"/>
                <a:ext cx="29160" cy="20880"/>
              </p14:xfrm>
            </p:contentPart>
          </mc:Choice>
          <mc:Fallback xmlns="">
            <p:pic>
              <p:nvPicPr>
                <p:cNvPr id="13" name="Ink 12">
                  <a:extLst>
                    <a:ext uri="{FF2B5EF4-FFF2-40B4-BE49-F238E27FC236}">
                      <a16:creationId xmlns:a16="http://schemas.microsoft.com/office/drawing/2014/main" id="{8773B869-4641-4055-80BE-0EE718835639}"/>
                    </a:ext>
                  </a:extLst>
                </p:cNvPr>
                <p:cNvPicPr/>
                <p:nvPr/>
              </p:nvPicPr>
              <p:blipFill>
                <a:blip r:embed="rId19"/>
                <a:stretch>
                  <a:fillRect/>
                </a:stretch>
              </p:blipFill>
              <p:spPr>
                <a:xfrm>
                  <a:off x="7894652" y="3370212"/>
                  <a:ext cx="46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Ink 14">
                  <a:extLst>
                    <a:ext uri="{FF2B5EF4-FFF2-40B4-BE49-F238E27FC236}">
                      <a16:creationId xmlns:a16="http://schemas.microsoft.com/office/drawing/2014/main" id="{FA012CE5-7F66-413F-AFE2-82D469636172}"/>
                    </a:ext>
                  </a:extLst>
                </p14:cNvPr>
                <p14:cNvContentPartPr/>
                <p14:nvPr/>
              </p14:nvContentPartPr>
              <p14:xfrm>
                <a:off x="7610972" y="3291732"/>
                <a:ext cx="318240" cy="150120"/>
              </p14:xfrm>
            </p:contentPart>
          </mc:Choice>
          <mc:Fallback xmlns="">
            <p:pic>
              <p:nvPicPr>
                <p:cNvPr id="15" name="Ink 14">
                  <a:extLst>
                    <a:ext uri="{FF2B5EF4-FFF2-40B4-BE49-F238E27FC236}">
                      <a16:creationId xmlns:a16="http://schemas.microsoft.com/office/drawing/2014/main" id="{FA012CE5-7F66-413F-AFE2-82D469636172}"/>
                    </a:ext>
                  </a:extLst>
                </p:cNvPr>
                <p:cNvPicPr/>
                <p:nvPr/>
              </p:nvPicPr>
              <p:blipFill>
                <a:blip r:embed="rId21"/>
                <a:stretch>
                  <a:fillRect/>
                </a:stretch>
              </p:blipFill>
              <p:spPr>
                <a:xfrm>
                  <a:off x="7602332" y="3283092"/>
                  <a:ext cx="335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Ink 16">
                  <a:extLst>
                    <a:ext uri="{FF2B5EF4-FFF2-40B4-BE49-F238E27FC236}">
                      <a16:creationId xmlns:a16="http://schemas.microsoft.com/office/drawing/2014/main" id="{AAE7CFCA-7D52-4062-8562-4CE2D5B7C670}"/>
                    </a:ext>
                  </a:extLst>
                </p14:cNvPr>
                <p14:cNvContentPartPr/>
                <p14:nvPr/>
              </p14:nvContentPartPr>
              <p14:xfrm>
                <a:off x="7343852" y="4057092"/>
                <a:ext cx="504000" cy="141120"/>
              </p14:xfrm>
            </p:contentPart>
          </mc:Choice>
          <mc:Fallback xmlns="">
            <p:pic>
              <p:nvPicPr>
                <p:cNvPr id="17" name="Ink 16">
                  <a:extLst>
                    <a:ext uri="{FF2B5EF4-FFF2-40B4-BE49-F238E27FC236}">
                      <a16:creationId xmlns:a16="http://schemas.microsoft.com/office/drawing/2014/main" id="{AAE7CFCA-7D52-4062-8562-4CE2D5B7C670}"/>
                    </a:ext>
                  </a:extLst>
                </p:cNvPr>
                <p:cNvPicPr/>
                <p:nvPr/>
              </p:nvPicPr>
              <p:blipFill>
                <a:blip r:embed="rId23"/>
                <a:stretch>
                  <a:fillRect/>
                </a:stretch>
              </p:blipFill>
              <p:spPr>
                <a:xfrm>
                  <a:off x="7334852" y="4048452"/>
                  <a:ext cx="5216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Ink 20">
                  <a:extLst>
                    <a:ext uri="{FF2B5EF4-FFF2-40B4-BE49-F238E27FC236}">
                      <a16:creationId xmlns:a16="http://schemas.microsoft.com/office/drawing/2014/main" id="{423700E1-8272-4712-AD95-89D7C7FA304B}"/>
                    </a:ext>
                  </a:extLst>
                </p14:cNvPr>
                <p14:cNvContentPartPr/>
                <p14:nvPr/>
              </p14:nvContentPartPr>
              <p14:xfrm>
                <a:off x="7113092" y="3189852"/>
                <a:ext cx="810000" cy="1381680"/>
              </p14:xfrm>
            </p:contentPart>
          </mc:Choice>
          <mc:Fallback xmlns="">
            <p:pic>
              <p:nvPicPr>
                <p:cNvPr id="21" name="Ink 20">
                  <a:extLst>
                    <a:ext uri="{FF2B5EF4-FFF2-40B4-BE49-F238E27FC236}">
                      <a16:creationId xmlns:a16="http://schemas.microsoft.com/office/drawing/2014/main" id="{423700E1-8272-4712-AD95-89D7C7FA304B}"/>
                    </a:ext>
                  </a:extLst>
                </p:cNvPr>
                <p:cNvPicPr/>
                <p:nvPr/>
              </p:nvPicPr>
              <p:blipFill>
                <a:blip r:embed="rId25"/>
                <a:stretch>
                  <a:fillRect/>
                </a:stretch>
              </p:blipFill>
              <p:spPr>
                <a:xfrm>
                  <a:off x="7104092" y="3181212"/>
                  <a:ext cx="827640" cy="1399320"/>
                </a:xfrm>
                <a:prstGeom prst="rect">
                  <a:avLst/>
                </a:prstGeom>
              </p:spPr>
            </p:pic>
          </mc:Fallback>
        </mc:AlternateContent>
      </p:grpSp>
    </p:spTree>
    <p:extLst>
      <p:ext uri="{BB962C8B-B14F-4D97-AF65-F5344CB8AC3E}">
        <p14:creationId xmlns:p14="http://schemas.microsoft.com/office/powerpoint/2010/main" val="3328688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5" name="Picture 4" descr="A close up of a toy&#10;&#10;Description automatically generated">
            <a:extLst>
              <a:ext uri="{FF2B5EF4-FFF2-40B4-BE49-F238E27FC236}">
                <a16:creationId xmlns:a16="http://schemas.microsoft.com/office/drawing/2014/main" id="{C38D284A-BC7B-4CE4-A871-992C5CBD8B50}"/>
              </a:ext>
            </a:extLst>
          </p:cNvPr>
          <p:cNvPicPr>
            <a:picLocks noChangeAspect="1"/>
          </p:cNvPicPr>
          <p:nvPr/>
        </p:nvPicPr>
        <p:blipFill rotWithShape="1">
          <a:blip r:embed="rId2">
            <a:alphaModFix amt="60000"/>
          </a:blip>
          <a:srcRect t="10116" b="5614"/>
          <a:stretch/>
        </p:blipFill>
        <p:spPr>
          <a:xfrm>
            <a:off x="-1" y="10"/>
            <a:ext cx="12192001" cy="6857990"/>
          </a:xfrm>
          <a:prstGeom prst="rect">
            <a:avLst/>
          </a:prstGeom>
        </p:spPr>
      </p:pic>
      <p:sp>
        <p:nvSpPr>
          <p:cNvPr id="2" name="Title 1">
            <a:extLst>
              <a:ext uri="{FF2B5EF4-FFF2-40B4-BE49-F238E27FC236}">
                <a16:creationId xmlns:a16="http://schemas.microsoft.com/office/drawing/2014/main" id="{E79B5025-DB07-4DF1-BD2C-62F15589659E}"/>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Number Systems</a:t>
            </a:r>
          </a:p>
        </p:txBody>
      </p:sp>
    </p:spTree>
    <p:extLst>
      <p:ext uri="{BB962C8B-B14F-4D97-AF65-F5344CB8AC3E}">
        <p14:creationId xmlns:p14="http://schemas.microsoft.com/office/powerpoint/2010/main" val="12635651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05FC369D-2614-40A6-B35A-92C2AA48864A}"/>
              </a:ext>
            </a:extLst>
          </p:cNvPr>
          <p:cNvPicPr>
            <a:picLocks noChangeAspect="1"/>
          </p:cNvPicPr>
          <p:nvPr/>
        </p:nvPicPr>
        <p:blipFill rotWithShape="1">
          <a:blip r:embed="rId3"/>
          <a:srcRect r="37041" b="39153"/>
          <a:stretch/>
        </p:blipFill>
        <p:spPr>
          <a:xfrm>
            <a:off x="5359400" y="469900"/>
            <a:ext cx="6159500" cy="3492500"/>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p:spPr>
      </p:pic>
      <p:pic>
        <p:nvPicPr>
          <p:cNvPr id="9" name="Picture 4" descr="HyperX QuadCast Gaming Microphone">
            <a:extLst>
              <a:ext uri="{FF2B5EF4-FFF2-40B4-BE49-F238E27FC236}">
                <a16:creationId xmlns:a16="http://schemas.microsoft.com/office/drawing/2014/main" id="{77FAB694-DEA9-4FEF-B0EA-5645A0AA717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59400" y="4038600"/>
            <a:ext cx="2298700" cy="2298700"/>
          </a:xfrm>
          <a:custGeom>
            <a:avLst/>
            <a:gdLst/>
            <a:ahLst/>
            <a:cxnLst/>
            <a:rect l="l" t="t" r="r" b="b"/>
            <a:pathLst>
              <a:path w="2487175" h="2487175">
                <a:moveTo>
                  <a:pt x="67328" y="0"/>
                </a:moveTo>
                <a:lnTo>
                  <a:pt x="2419847" y="0"/>
                </a:lnTo>
                <a:cubicBezTo>
                  <a:pt x="2457031" y="0"/>
                  <a:pt x="2487175" y="30144"/>
                  <a:pt x="2487175" y="67328"/>
                </a:cubicBezTo>
                <a:lnTo>
                  <a:pt x="2487175" y="2419847"/>
                </a:lnTo>
                <a:cubicBezTo>
                  <a:pt x="2487175" y="2457031"/>
                  <a:pt x="2457031" y="2487175"/>
                  <a:pt x="2419847" y="2487175"/>
                </a:cubicBezTo>
                <a:lnTo>
                  <a:pt x="67328" y="2487175"/>
                </a:lnTo>
                <a:cubicBezTo>
                  <a:pt x="30144" y="2487175"/>
                  <a:pt x="0" y="2457031"/>
                  <a:pt x="0" y="2419847"/>
                </a:cubicBezTo>
                <a:lnTo>
                  <a:pt x="0" y="67328"/>
                </a:lnTo>
                <a:cubicBezTo>
                  <a:pt x="0" y="30144"/>
                  <a:pt x="30144" y="0"/>
                  <a:pt x="67328" y="0"/>
                </a:cubicBezTo>
                <a:close/>
              </a:path>
            </a:pathLst>
          </a:custGeom>
          <a:extLst>
            <a:ext uri="{909E8E84-426E-40DD-AFC4-6F175D3DCCD1}">
              <a14:hiddenFill xmlns:a14="http://schemas.microsoft.com/office/drawing/2010/main">
                <a:solidFill>
                  <a:srgbClr val="FFFFFF"/>
                </a:solidFill>
              </a14:hiddenFill>
            </a:ext>
          </a:extLst>
        </p:spPr>
      </p:pic>
      <p:pic>
        <p:nvPicPr>
          <p:cNvPr id="7" name="Picture 2" descr="16mm Diaphragm">
            <a:extLst>
              <a:ext uri="{FF2B5EF4-FFF2-40B4-BE49-F238E27FC236}">
                <a16:creationId xmlns:a16="http://schemas.microsoft.com/office/drawing/2014/main" id="{FDA46012-60D3-4A5B-8F2A-03CDB09760C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734300" y="4038600"/>
            <a:ext cx="3784600" cy="2298700"/>
          </a:xfrm>
          <a:custGeom>
            <a:avLst/>
            <a:gdLst/>
            <a:ahLst/>
            <a:cxnLst/>
            <a:rect l="l" t="t" r="r" b="b"/>
            <a:pathLst>
              <a:path w="2028107" h="1916009">
                <a:moveTo>
                  <a:pt x="35370" y="0"/>
                </a:moveTo>
                <a:lnTo>
                  <a:pt x="1992737" y="0"/>
                </a:lnTo>
                <a:cubicBezTo>
                  <a:pt x="2012271" y="0"/>
                  <a:pt x="2028107" y="15836"/>
                  <a:pt x="2028107" y="35370"/>
                </a:cubicBezTo>
                <a:lnTo>
                  <a:pt x="2028107" y="1880639"/>
                </a:lnTo>
                <a:cubicBezTo>
                  <a:pt x="2028107" y="1900173"/>
                  <a:pt x="2012271" y="1916009"/>
                  <a:pt x="1992737" y="1916009"/>
                </a:cubicBezTo>
                <a:lnTo>
                  <a:pt x="35370" y="1916009"/>
                </a:lnTo>
                <a:cubicBezTo>
                  <a:pt x="15836" y="1916009"/>
                  <a:pt x="0" y="1900173"/>
                  <a:pt x="0" y="1880639"/>
                </a:cubicBezTo>
                <a:lnTo>
                  <a:pt x="0" y="35370"/>
                </a:lnTo>
                <a:cubicBezTo>
                  <a:pt x="0" y="15836"/>
                  <a:pt x="15836" y="0"/>
                  <a:pt x="35370" y="0"/>
                </a:cubicBezTo>
                <a:close/>
              </a:path>
            </a:pathLst>
          </a:cu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2149F9-9608-4E16-B8C6-93C0E80F2F0B}"/>
              </a:ext>
            </a:extLst>
          </p:cNvPr>
          <p:cNvSpPr>
            <a:spLocks noGrp="1"/>
          </p:cNvSpPr>
          <p:nvPr>
            <p:ph type="title"/>
          </p:nvPr>
        </p:nvSpPr>
        <p:spPr>
          <a:xfrm>
            <a:off x="863029" y="1012004"/>
            <a:ext cx="3416158" cy="4795408"/>
          </a:xfrm>
        </p:spPr>
        <p:txBody>
          <a:bodyPr vert="horz" lIns="91440" tIns="45720" rIns="91440" bIns="45720" rtlCol="0">
            <a:normAutofit/>
          </a:bodyPr>
          <a:lstStyle/>
          <a:p>
            <a:r>
              <a:rPr lang="en-US">
                <a:solidFill>
                  <a:srgbClr val="FFFFFF"/>
                </a:solidFill>
              </a:rPr>
              <a:t>Microphones</a:t>
            </a:r>
          </a:p>
        </p:txBody>
      </p:sp>
    </p:spTree>
    <p:extLst>
      <p:ext uri="{BB962C8B-B14F-4D97-AF65-F5344CB8AC3E}">
        <p14:creationId xmlns:p14="http://schemas.microsoft.com/office/powerpoint/2010/main" val="8954424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17"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476C5311-8247-4096-AA11-FDF6F88421B8}"/>
              </a:ext>
            </a:extLst>
          </p:cNvPr>
          <p:cNvSpPr>
            <a:spLocks noGrp="1"/>
          </p:cNvSpPr>
          <p:nvPr>
            <p:ph type="title"/>
          </p:nvPr>
        </p:nvSpPr>
        <p:spPr>
          <a:xfrm>
            <a:off x="965200" y="1371190"/>
            <a:ext cx="3363170" cy="2183042"/>
          </a:xfrm>
        </p:spPr>
        <p:txBody>
          <a:bodyPr anchor="b">
            <a:normAutofit/>
          </a:bodyPr>
          <a:lstStyle/>
          <a:p>
            <a:r>
              <a:rPr lang="en-US" sz="4000"/>
              <a:t>Example – Audio Compact Disk (CD)</a:t>
            </a:r>
          </a:p>
        </p:txBody>
      </p:sp>
      <p:sp>
        <p:nvSpPr>
          <p:cNvPr id="20"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Freeform: Shape 21">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7" name="Picture 2" descr="Compact Disc Digital Audio - Wikipedia">
            <a:extLst>
              <a:ext uri="{FF2B5EF4-FFF2-40B4-BE49-F238E27FC236}">
                <a16:creationId xmlns:a16="http://schemas.microsoft.com/office/drawing/2014/main" id="{78D113D4-09DB-4F3D-B92D-65E9641AE7F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96964" y="1466700"/>
            <a:ext cx="1846470" cy="1130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6A5E2F-D8CF-41D0-B189-73A042C4DF06}"/>
              </a:ext>
            </a:extLst>
          </p:cNvPr>
          <p:cNvSpPr>
            <a:spLocks noGrp="1"/>
          </p:cNvSpPr>
          <p:nvPr>
            <p:ph idx="1"/>
          </p:nvPr>
        </p:nvSpPr>
        <p:spPr>
          <a:xfrm>
            <a:off x="965199" y="3729161"/>
            <a:ext cx="5690043" cy="2277321"/>
          </a:xfrm>
        </p:spPr>
        <p:txBody>
          <a:bodyPr>
            <a:normAutofit/>
          </a:bodyPr>
          <a:lstStyle/>
          <a:p>
            <a:r>
              <a:rPr lang="en-US" sz="2400"/>
              <a:t>Sampling Rate: 44.1 KHz or 44,100 samples per second</a:t>
            </a:r>
          </a:p>
          <a:p>
            <a:r>
              <a:rPr lang="en-US" sz="2400"/>
              <a:t>Sample Interval: 0.024 Milliseconds</a:t>
            </a:r>
          </a:p>
          <a:p>
            <a:r>
              <a:rPr lang="en-US" sz="2400"/>
              <a:t>Bit Rate: 16 bits (65,536 different levels of sound)</a:t>
            </a:r>
          </a:p>
        </p:txBody>
      </p:sp>
      <p:pic>
        <p:nvPicPr>
          <p:cNvPr id="9" name="Picture 4" descr="Audio, Cd, Compact Disc, Data, Dvd, Laser, Media - Clip Art Cds, HD Png  Download , Transparent Png Image - PNGitem">
            <a:extLst>
              <a:ext uri="{FF2B5EF4-FFF2-40B4-BE49-F238E27FC236}">
                <a16:creationId xmlns:a16="http://schemas.microsoft.com/office/drawing/2014/main" id="{247B753A-B78B-4913-A4A0-97760EDC6D2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50038" y="2449374"/>
            <a:ext cx="2713512" cy="252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1940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Shape 10">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1676B4-B85D-478E-98D6-90B68D0C2507}"/>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kern="1200" dirty="0">
                <a:solidFill>
                  <a:schemeClr val="bg1"/>
                </a:solidFill>
                <a:latin typeface="+mj-lt"/>
                <a:ea typeface="+mj-ea"/>
                <a:cs typeface="+mj-cs"/>
              </a:rPr>
              <a:t>Representing Video</a:t>
            </a:r>
          </a:p>
        </p:txBody>
      </p:sp>
      <p:grpSp>
        <p:nvGrpSpPr>
          <p:cNvPr id="15" name="Group 14">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16"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7"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pic>
        <p:nvPicPr>
          <p:cNvPr id="5" name="Graphic 4" descr="Presentation with media">
            <a:extLst>
              <a:ext uri="{FF2B5EF4-FFF2-40B4-BE49-F238E27FC236}">
                <a16:creationId xmlns:a16="http://schemas.microsoft.com/office/drawing/2014/main" id="{AE5C9309-96FE-48B1-8624-C20B51F735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18268" y="2672360"/>
            <a:ext cx="2211152" cy="2211152"/>
          </a:xfrm>
          <a:prstGeom prst="rect">
            <a:avLst/>
          </a:prstGeom>
        </p:spPr>
      </p:pic>
    </p:spTree>
    <p:extLst>
      <p:ext uri="{BB962C8B-B14F-4D97-AF65-F5344CB8AC3E}">
        <p14:creationId xmlns:p14="http://schemas.microsoft.com/office/powerpoint/2010/main" val="3748335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descr="A Brilliant Flipbook Animation of Almost Every Booby Trap Set for Harry and  Marv in the Film 'Home Alone'">
            <a:extLst>
              <a:ext uri="{FF2B5EF4-FFF2-40B4-BE49-F238E27FC236}">
                <a16:creationId xmlns:a16="http://schemas.microsoft.com/office/drawing/2014/main" id="{A8B6F851-5782-4110-B84A-CC69167F092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0D175D80-DFCF-416E-8511-1E5B20B79056}"/>
              </a:ext>
            </a:extLst>
          </p:cNvPr>
          <p:cNvSpPr>
            <a:spLocks noGrp="1"/>
          </p:cNvSpPr>
          <p:nvPr>
            <p:ph type="title"/>
          </p:nvPr>
        </p:nvSpPr>
        <p:spPr>
          <a:xfrm>
            <a:off x="709448" y="1913950"/>
            <a:ext cx="4204137" cy="1342754"/>
          </a:xfrm>
        </p:spPr>
        <p:txBody>
          <a:bodyPr>
            <a:normAutofit/>
          </a:bodyPr>
          <a:lstStyle/>
          <a:p>
            <a:pPr algn="ctr"/>
            <a:r>
              <a:rPr lang="en-US" sz="3600"/>
              <a:t>What Is A Video?</a:t>
            </a:r>
          </a:p>
        </p:txBody>
      </p:sp>
      <p:cxnSp>
        <p:nvCxnSpPr>
          <p:cNvPr id="16" name="Straight Connector 15">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0183B8-EC3F-4F98-94D7-27311474795A}"/>
              </a:ext>
            </a:extLst>
          </p:cNvPr>
          <p:cNvSpPr>
            <a:spLocks noGrp="1"/>
          </p:cNvSpPr>
          <p:nvPr>
            <p:ph idx="1"/>
          </p:nvPr>
        </p:nvSpPr>
        <p:spPr>
          <a:xfrm>
            <a:off x="525516" y="3417573"/>
            <a:ext cx="4593021" cy="2619839"/>
          </a:xfrm>
        </p:spPr>
        <p:txBody>
          <a:bodyPr anchor="ctr">
            <a:normAutofit/>
          </a:bodyPr>
          <a:lstStyle/>
          <a:p>
            <a:r>
              <a:rPr lang="en-US" sz="1800"/>
              <a:t>Basically a series of pictures being “flipped” through with audio</a:t>
            </a:r>
          </a:p>
          <a:p>
            <a:r>
              <a:rPr lang="en-US" sz="1800"/>
              <a:t>The same/similar concepts for image and audio representation apply to video</a:t>
            </a:r>
          </a:p>
        </p:txBody>
      </p:sp>
    </p:spTree>
    <p:extLst>
      <p:ext uri="{BB962C8B-B14F-4D97-AF65-F5344CB8AC3E}">
        <p14:creationId xmlns:p14="http://schemas.microsoft.com/office/powerpoint/2010/main" val="23043275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4965EAE-E41A-435F-B993-07E824B6C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539895"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152F8994-E6D4-4311-9548-C3607BC436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7092985"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6900434-3B41-4FCC-B2E2-C0B5B2423386}"/>
              </a:ext>
            </a:extLst>
          </p:cNvPr>
          <p:cNvSpPr>
            <a:spLocks noGrp="1"/>
          </p:cNvSpPr>
          <p:nvPr>
            <p:ph type="title"/>
          </p:nvPr>
        </p:nvSpPr>
        <p:spPr>
          <a:xfrm>
            <a:off x="838199" y="365125"/>
            <a:ext cx="5529943" cy="1325563"/>
          </a:xfrm>
        </p:spPr>
        <p:txBody>
          <a:bodyPr>
            <a:normAutofit/>
          </a:bodyPr>
          <a:lstStyle/>
          <a:p>
            <a:r>
              <a:rPr lang="en-US" dirty="0"/>
              <a:t>Digital Video</a:t>
            </a:r>
          </a:p>
        </p:txBody>
      </p:sp>
      <p:sp>
        <p:nvSpPr>
          <p:cNvPr id="3" name="Content Placeholder 2">
            <a:extLst>
              <a:ext uri="{FF2B5EF4-FFF2-40B4-BE49-F238E27FC236}">
                <a16:creationId xmlns:a16="http://schemas.microsoft.com/office/drawing/2014/main" id="{6BB593AB-74F4-43F4-B576-D95E329C991C}"/>
              </a:ext>
            </a:extLst>
          </p:cNvPr>
          <p:cNvSpPr>
            <a:spLocks noGrp="1"/>
          </p:cNvSpPr>
          <p:nvPr>
            <p:ph idx="1"/>
          </p:nvPr>
        </p:nvSpPr>
        <p:spPr>
          <a:xfrm>
            <a:off x="838199" y="1825625"/>
            <a:ext cx="4142091" cy="3399518"/>
          </a:xfrm>
        </p:spPr>
        <p:txBody>
          <a:bodyPr>
            <a:normAutofit/>
          </a:bodyPr>
          <a:lstStyle/>
          <a:p>
            <a:r>
              <a:rPr lang="en-US" sz="1900"/>
              <a:t>Made up of individual frames (images), each one representing a time slice of the scene with audio stored as a separate stream</a:t>
            </a:r>
          </a:p>
          <a:p>
            <a:r>
              <a:rPr lang="en-US" sz="1900"/>
              <a:t>Frame Rate: frequency at which frames are displayed</a:t>
            </a:r>
          </a:p>
          <a:p>
            <a:r>
              <a:rPr lang="en-US" sz="1900"/>
              <a:t>Video Quality:</a:t>
            </a:r>
          </a:p>
          <a:p>
            <a:pPr lvl="1"/>
            <a:r>
              <a:rPr lang="en-US" sz="1900"/>
              <a:t>The higher the frame rate the smoother the video will appear</a:t>
            </a:r>
          </a:p>
          <a:p>
            <a:pPr lvl="1"/>
            <a:r>
              <a:rPr lang="en-US" sz="1900"/>
              <a:t>The higher resolution the higher the quality of the image</a:t>
            </a:r>
          </a:p>
        </p:txBody>
      </p:sp>
      <p:pic>
        <p:nvPicPr>
          <p:cNvPr id="7" name="Picture 6" descr="A screenshot of a computer screen&#10;&#10;Description automatically generated">
            <a:extLst>
              <a:ext uri="{FF2B5EF4-FFF2-40B4-BE49-F238E27FC236}">
                <a16:creationId xmlns:a16="http://schemas.microsoft.com/office/drawing/2014/main" id="{45F24B1E-FD4E-47C5-9997-09B1A41BA779}"/>
              </a:ext>
            </a:extLst>
          </p:cNvPr>
          <p:cNvPicPr>
            <a:picLocks noChangeAspect="1"/>
          </p:cNvPicPr>
          <p:nvPr/>
        </p:nvPicPr>
        <p:blipFill rotWithShape="1">
          <a:blip r:embed="rId2"/>
          <a:srcRect l="53112" t="40000" r="32960" b="23930"/>
          <a:stretch/>
        </p:blipFill>
        <p:spPr>
          <a:xfrm>
            <a:off x="8900802" y="373317"/>
            <a:ext cx="1655659" cy="2411852"/>
          </a:xfrm>
          <a:prstGeom prst="rect">
            <a:avLst/>
          </a:prstGeom>
        </p:spPr>
      </p:pic>
      <p:pic>
        <p:nvPicPr>
          <p:cNvPr id="5" name="Picture 4" descr="A picture containing photo, different, items, small&#10;&#10;Description automatically generated">
            <a:extLst>
              <a:ext uri="{FF2B5EF4-FFF2-40B4-BE49-F238E27FC236}">
                <a16:creationId xmlns:a16="http://schemas.microsoft.com/office/drawing/2014/main" id="{3EA1F979-5B32-4B3E-8B20-84E2254A7B37}"/>
              </a:ext>
            </a:extLst>
          </p:cNvPr>
          <p:cNvPicPr>
            <a:picLocks noChangeAspect="1"/>
          </p:cNvPicPr>
          <p:nvPr/>
        </p:nvPicPr>
        <p:blipFill>
          <a:blip r:embed="rId3"/>
          <a:stretch>
            <a:fillRect/>
          </a:stretch>
        </p:blipFill>
        <p:spPr>
          <a:xfrm>
            <a:off x="6409307" y="3142145"/>
            <a:ext cx="5110322" cy="2874555"/>
          </a:xfrm>
          <a:prstGeom prst="rect">
            <a:avLst/>
          </a:prstGeom>
        </p:spPr>
      </p:pic>
    </p:spTree>
    <p:extLst>
      <p:ext uri="{BB962C8B-B14F-4D97-AF65-F5344CB8AC3E}">
        <p14:creationId xmlns:p14="http://schemas.microsoft.com/office/powerpoint/2010/main" val="412442946"/>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D91626-A94D-4447-877E-B3183B065BA0}"/>
              </a:ext>
            </a:extLst>
          </p:cNvPr>
          <p:cNvSpPr>
            <a:spLocks noGrp="1"/>
          </p:cNvSpPr>
          <p:nvPr>
            <p:ph type="title"/>
          </p:nvPr>
        </p:nvSpPr>
        <p:spPr>
          <a:xfrm>
            <a:off x="589560" y="856180"/>
            <a:ext cx="4560584" cy="1128068"/>
          </a:xfrm>
        </p:spPr>
        <p:txBody>
          <a:bodyPr anchor="ctr">
            <a:normAutofit/>
          </a:bodyPr>
          <a:lstStyle/>
          <a:p>
            <a:r>
              <a:rPr lang="en-US" sz="4000"/>
              <a:t>Storage - Example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283B4D-B8A4-476D-8930-FB35BEA668ED}"/>
              </a:ext>
            </a:extLst>
          </p:cNvPr>
          <p:cNvSpPr>
            <a:spLocks noGrp="1"/>
          </p:cNvSpPr>
          <p:nvPr>
            <p:ph idx="1"/>
          </p:nvPr>
        </p:nvSpPr>
        <p:spPr>
          <a:xfrm>
            <a:off x="590719" y="2330505"/>
            <a:ext cx="4559425" cy="3979585"/>
          </a:xfrm>
        </p:spPr>
        <p:txBody>
          <a:bodyPr anchor="ctr">
            <a:normAutofit/>
          </a:bodyPr>
          <a:lstStyle/>
          <a:p>
            <a:r>
              <a:rPr lang="en-US" sz="1700" dirty="0"/>
              <a:t>Video Specifications:</a:t>
            </a:r>
          </a:p>
          <a:p>
            <a:pPr lvl="1"/>
            <a:r>
              <a:rPr lang="en-US" sz="1700" dirty="0"/>
              <a:t>Resolution: (Low Resolution) 240p x 320p</a:t>
            </a:r>
          </a:p>
          <a:p>
            <a:pPr lvl="1"/>
            <a:r>
              <a:rPr lang="en-US" sz="1700" dirty="0"/>
              <a:t>Frame Rate: 24 frames per second</a:t>
            </a:r>
          </a:p>
          <a:p>
            <a:pPr marL="0" indent="0">
              <a:buNone/>
            </a:pPr>
            <a:r>
              <a:rPr lang="en-US" sz="1700" dirty="0"/>
              <a:t>How many bytes would be needed to store 1 minute of video?</a:t>
            </a:r>
          </a:p>
          <a:p>
            <a:r>
              <a:rPr lang="en-US" sz="1700" dirty="0"/>
              <a:t>240 x 320 = 76,800 pixels</a:t>
            </a:r>
          </a:p>
          <a:p>
            <a:r>
              <a:rPr lang="en-US" sz="1700" dirty="0"/>
              <a:t>Each pixel 3 bytes (RGB) </a:t>
            </a:r>
            <a:r>
              <a:rPr lang="en-US" sz="1700" dirty="0">
                <a:sym typeface="Wingdings" panose="05000000000000000000" pitchFamily="2" charset="2"/>
              </a:rPr>
              <a:t> 230,400 bytes or about 200 KB</a:t>
            </a:r>
          </a:p>
          <a:p>
            <a:r>
              <a:rPr lang="en-US" sz="1700" dirty="0"/>
              <a:t>1 second of video </a:t>
            </a:r>
            <a:r>
              <a:rPr lang="en-US" sz="1700" dirty="0">
                <a:sym typeface="Wingdings" panose="05000000000000000000" pitchFamily="2" charset="2"/>
              </a:rPr>
              <a:t> 5,529,600 bytes or 5 MB</a:t>
            </a:r>
          </a:p>
          <a:p>
            <a:r>
              <a:rPr lang="en-US" sz="1700" dirty="0">
                <a:sym typeface="Wingdings" panose="05000000000000000000" pitchFamily="2" charset="2"/>
              </a:rPr>
              <a:t>1 minute of video  331,776,000 bytes or 332 MB</a:t>
            </a:r>
            <a:endParaRPr lang="en-US" sz="1700" dirty="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A picture containing indoor&#10;&#10;Description automatically generated">
            <a:extLst>
              <a:ext uri="{FF2B5EF4-FFF2-40B4-BE49-F238E27FC236}">
                <a16:creationId xmlns:a16="http://schemas.microsoft.com/office/drawing/2014/main" id="{B46A9E60-5939-4D3F-A760-AB0E1CE249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35" r="4" b="4"/>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058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1000"/>
                                        <p:tgtEl>
                                          <p:spTgt spid="3">
                                            <p:txEl>
                                              <p:pRg st="5" end="5"/>
                                            </p:txEl>
                                          </p:spTgt>
                                        </p:tgtEl>
                                      </p:cBhvr>
                                    </p:animEffect>
                                    <p:anim calcmode="lin" valueType="num">
                                      <p:cBhvr>
                                        <p:cTn id="1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1000"/>
                                        <p:tgtEl>
                                          <p:spTgt spid="3">
                                            <p:txEl>
                                              <p:pRg st="6" end="6"/>
                                            </p:txEl>
                                          </p:spTgt>
                                        </p:tgtEl>
                                      </p:cBhvr>
                                    </p:animEffect>
                                    <p:anim calcmode="lin" valueType="num">
                                      <p:cBhvr>
                                        <p:cTn id="18"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6" end="6"/>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1000"/>
                                        <p:tgtEl>
                                          <p:spTgt spid="3">
                                            <p:txEl>
                                              <p:pRg st="7" end="7"/>
                                            </p:txEl>
                                          </p:spTgt>
                                        </p:tgtEl>
                                      </p:cBhvr>
                                    </p:animEffect>
                                    <p:anim calcmode="lin" valueType="num">
                                      <p:cBhvr>
                                        <p:cTn id="2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2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2B886CF-D3D5-4CDE-A0D0-35994223D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3E975A9-E5F4-41D1-8B17-BBC67C713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descr="Why and How to Use Lossy Compression on Your WordPress Images - Web Design  Oshawa | Web Design Durham Region | Bowmanville">
            <a:extLst>
              <a:ext uri="{FF2B5EF4-FFF2-40B4-BE49-F238E27FC236}">
                <a16:creationId xmlns:a16="http://schemas.microsoft.com/office/drawing/2014/main" id="{47AE7111-235E-4670-8257-EAE3F5CE1FA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20853" y="1564027"/>
            <a:ext cx="4896552" cy="14812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Using AI to Super Compress Images | Hacker Noon">
            <a:extLst>
              <a:ext uri="{FF2B5EF4-FFF2-40B4-BE49-F238E27FC236}">
                <a16:creationId xmlns:a16="http://schemas.microsoft.com/office/drawing/2014/main" id="{C5355797-FC05-4EE8-9BE9-B2D8907F6F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20853" y="3944101"/>
            <a:ext cx="4896552" cy="1407759"/>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3ED4DDBF-257C-4116-AECA-9F2940B66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4411" y="891540"/>
            <a:ext cx="6097589" cy="5071110"/>
          </a:xfrm>
          <a:prstGeom prst="rect">
            <a:avLst/>
          </a:prstGeom>
          <a:solidFill>
            <a:schemeClr val="bg1"/>
          </a:solidFill>
          <a:ln>
            <a:noFill/>
          </a:ln>
          <a:effectLst>
            <a:outerShdw blurRad="406400" dist="317500" dir="5400000" sx="89000" sy="8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C2920C-542D-4D0A-BD0D-2C0F95BEF6B7}"/>
              </a:ext>
            </a:extLst>
          </p:cNvPr>
          <p:cNvSpPr>
            <a:spLocks noGrp="1"/>
          </p:cNvSpPr>
          <p:nvPr>
            <p:ph type="title"/>
          </p:nvPr>
        </p:nvSpPr>
        <p:spPr>
          <a:xfrm>
            <a:off x="6448184" y="891539"/>
            <a:ext cx="5067537" cy="1344977"/>
          </a:xfrm>
        </p:spPr>
        <p:txBody>
          <a:bodyPr>
            <a:normAutofit/>
          </a:bodyPr>
          <a:lstStyle/>
          <a:p>
            <a:r>
              <a:rPr lang="en-US" sz="3400"/>
              <a:t>Video Codec Compressor/Decompressor</a:t>
            </a:r>
          </a:p>
        </p:txBody>
      </p:sp>
      <p:sp>
        <p:nvSpPr>
          <p:cNvPr id="3" name="Content Placeholder 2">
            <a:extLst>
              <a:ext uri="{FF2B5EF4-FFF2-40B4-BE49-F238E27FC236}">
                <a16:creationId xmlns:a16="http://schemas.microsoft.com/office/drawing/2014/main" id="{F92BB233-644C-4D65-B7B6-4492CBA15737}"/>
              </a:ext>
            </a:extLst>
          </p:cNvPr>
          <p:cNvSpPr>
            <a:spLocks noGrp="1"/>
          </p:cNvSpPr>
          <p:nvPr>
            <p:ph idx="1"/>
          </p:nvPr>
        </p:nvSpPr>
        <p:spPr>
          <a:xfrm>
            <a:off x="6448424" y="2399099"/>
            <a:ext cx="5067294" cy="3400969"/>
          </a:xfrm>
        </p:spPr>
        <p:txBody>
          <a:bodyPr>
            <a:normAutofit/>
          </a:bodyPr>
          <a:lstStyle/>
          <a:p>
            <a:r>
              <a:rPr lang="en-US" sz="2400"/>
              <a:t>Methods used to shrink the size of a movie to allow it to be played on a computer or over a network</a:t>
            </a:r>
          </a:p>
          <a:p>
            <a:r>
              <a:rPr lang="en-US" sz="2400"/>
              <a:t>Almost all video codecs use lossy compressions to minimize the huge amounts of data associated with video</a:t>
            </a:r>
          </a:p>
        </p:txBody>
      </p:sp>
    </p:spTree>
    <p:extLst>
      <p:ext uri="{BB962C8B-B14F-4D97-AF65-F5344CB8AC3E}">
        <p14:creationId xmlns:p14="http://schemas.microsoft.com/office/powerpoint/2010/main" val="25717619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6AC09E3-69FB-4086-83F8-160341BD0A85}"/>
              </a:ext>
            </a:extLst>
          </p:cNvPr>
          <p:cNvPicPr>
            <a:picLocks noChangeAspect="1"/>
          </p:cNvPicPr>
          <p:nvPr/>
        </p:nvPicPr>
        <p:blipFill rotWithShape="1">
          <a:blip r:embed="rId2">
            <a:duotone>
              <a:prstClr val="black"/>
              <a:schemeClr val="tx2">
                <a:tint val="45000"/>
                <a:satMod val="400000"/>
              </a:schemeClr>
            </a:duotone>
            <a:alphaModFix amt="25000"/>
          </a:blip>
          <a:srcRect t="15011" b="719"/>
          <a:stretch/>
        </p:blipFill>
        <p:spPr>
          <a:xfrm>
            <a:off x="20" y="10"/>
            <a:ext cx="12191980" cy="6857990"/>
          </a:xfrm>
          <a:prstGeom prst="rect">
            <a:avLst/>
          </a:prstGeom>
        </p:spPr>
      </p:pic>
      <p:sp>
        <p:nvSpPr>
          <p:cNvPr id="2" name="Title 1">
            <a:extLst>
              <a:ext uri="{FF2B5EF4-FFF2-40B4-BE49-F238E27FC236}">
                <a16:creationId xmlns:a16="http://schemas.microsoft.com/office/drawing/2014/main" id="{63101C26-CEC1-4451-943A-7DB249344351}"/>
              </a:ext>
            </a:extLst>
          </p:cNvPr>
          <p:cNvSpPr>
            <a:spLocks noGrp="1"/>
          </p:cNvSpPr>
          <p:nvPr>
            <p:ph type="title"/>
          </p:nvPr>
        </p:nvSpPr>
        <p:spPr>
          <a:xfrm>
            <a:off x="838200" y="365125"/>
            <a:ext cx="10515600" cy="1325563"/>
          </a:xfrm>
        </p:spPr>
        <p:txBody>
          <a:bodyPr>
            <a:normAutofit/>
          </a:bodyPr>
          <a:lstStyle/>
          <a:p>
            <a:r>
              <a:rPr lang="en-US"/>
              <a:t>Data Compression</a:t>
            </a:r>
          </a:p>
        </p:txBody>
      </p:sp>
      <p:graphicFrame>
        <p:nvGraphicFramePr>
          <p:cNvPr id="7" name="Content Placeholder 2">
            <a:extLst>
              <a:ext uri="{FF2B5EF4-FFF2-40B4-BE49-F238E27FC236}">
                <a16:creationId xmlns:a16="http://schemas.microsoft.com/office/drawing/2014/main" id="{B14BB58A-91A3-4ED8-A48C-3D42FDC62CE9}"/>
              </a:ext>
            </a:extLst>
          </p:cNvPr>
          <p:cNvGraphicFramePr>
            <a:graphicFrameLocks noGrp="1"/>
          </p:cNvGraphicFramePr>
          <p:nvPr>
            <p:ph idx="1"/>
            <p:extLst>
              <p:ext uri="{D42A27DB-BD31-4B8C-83A1-F6EECF244321}">
                <p14:modId xmlns:p14="http://schemas.microsoft.com/office/powerpoint/2010/main" val="251638202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7384500"/>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E96E6A-DCE5-4AF5-B933-33C0856CBD19}"/>
              </a:ext>
            </a:extLst>
          </p:cNvPr>
          <p:cNvSpPr>
            <a:spLocks noGrp="1"/>
          </p:cNvSpPr>
          <p:nvPr>
            <p:ph type="title"/>
          </p:nvPr>
        </p:nvSpPr>
        <p:spPr>
          <a:xfrm>
            <a:off x="1094095" y="851517"/>
            <a:ext cx="5238466" cy="2991416"/>
          </a:xfrm>
        </p:spPr>
        <p:txBody>
          <a:bodyPr vert="horz" lIns="91440" tIns="45720" rIns="91440" bIns="45720" rtlCol="0" anchor="b">
            <a:normAutofit/>
          </a:bodyPr>
          <a:lstStyle/>
          <a:p>
            <a:r>
              <a:rPr lang="en-US" sz="6000" kern="1200">
                <a:solidFill>
                  <a:schemeClr val="tx1"/>
                </a:solidFill>
                <a:latin typeface="+mj-lt"/>
                <a:ea typeface="+mj-ea"/>
                <a:cs typeface="+mj-cs"/>
              </a:rPr>
              <a:t>References</a:t>
            </a:r>
          </a:p>
        </p:txBody>
      </p:sp>
      <p:sp>
        <p:nvSpPr>
          <p:cNvPr id="21" name="Freeform: Shape 20">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Books on shelf">
            <a:extLst>
              <a:ext uri="{FF2B5EF4-FFF2-40B4-BE49-F238E27FC236}">
                <a16:creationId xmlns:a16="http://schemas.microsoft.com/office/drawing/2014/main" id="{62D1B4C6-1C46-4C24-968B-A83E9B4A85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p:blipFill>
        <p:spPr>
          <a:xfrm>
            <a:off x="7531503" y="2129307"/>
            <a:ext cx="3217333" cy="3217333"/>
          </a:xfrm>
          <a:prstGeom prst="rect">
            <a:avLst/>
          </a:prstGeom>
        </p:spPr>
      </p:pic>
    </p:spTree>
    <p:extLst>
      <p:ext uri="{BB962C8B-B14F-4D97-AF65-F5344CB8AC3E}">
        <p14:creationId xmlns:p14="http://schemas.microsoft.com/office/powerpoint/2010/main" val="6506486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116627E-9325-41EE-87F9-8D19AF2BFA1A}"/>
              </a:ext>
            </a:extLst>
          </p:cNvPr>
          <p:cNvSpPr>
            <a:spLocks noGrp="1"/>
          </p:cNvSpPr>
          <p:nvPr>
            <p:ph idx="1"/>
          </p:nvPr>
        </p:nvSpPr>
        <p:spPr>
          <a:xfrm>
            <a:off x="1120690" y="1253331"/>
            <a:ext cx="10515600" cy="4351338"/>
          </a:xfrm>
        </p:spPr>
        <p:txBody>
          <a:bodyPr>
            <a:normAutofit/>
          </a:bodyPr>
          <a:lstStyle/>
          <a:p>
            <a:r>
              <a:rPr lang="en-US" sz="1500">
                <a:hlinkClick r:id="rId2"/>
              </a:rPr>
              <a:t>https://home.adelphi.edu/~siegfried/cs170/170l1.pdf</a:t>
            </a:r>
            <a:endParaRPr lang="en-US" sz="1500"/>
          </a:p>
          <a:p>
            <a:r>
              <a:rPr lang="en-US" sz="1500">
                <a:hlinkClick r:id="rId3"/>
              </a:rPr>
              <a:t>https://csfieldguide.org.nz/en/chapters/data-representation/whats-the-big-picture/</a:t>
            </a:r>
            <a:endParaRPr lang="en-US" sz="1500"/>
          </a:p>
          <a:p>
            <a:r>
              <a:rPr lang="en-US" sz="1500">
                <a:hlinkClick r:id="rId4"/>
              </a:rPr>
              <a:t>https://www.digitaltechnologieshub.edu.au/teachers/topics/data-representation</a:t>
            </a:r>
            <a:endParaRPr lang="en-US" sz="1500">
              <a:hlinkClick r:id="rId5"/>
            </a:endParaRPr>
          </a:p>
          <a:p>
            <a:r>
              <a:rPr lang="en-US" sz="1500">
                <a:hlinkClick r:id="rId5"/>
              </a:rPr>
              <a:t>https://i.pinimg.com/564x/02/0f/30/020f300815ddf2473909c8068fa933cd.jpg</a:t>
            </a:r>
          </a:p>
          <a:p>
            <a:r>
              <a:rPr lang="en-US" sz="1500">
                <a:hlinkClick r:id="rId5"/>
              </a:rPr>
              <a:t>https://i.ytimg.com/vi/4M6L-ubixJo/maxresdefault.jpg</a:t>
            </a:r>
            <a:endParaRPr lang="en-US" sz="1500"/>
          </a:p>
          <a:p>
            <a:r>
              <a:rPr lang="en-US" sz="1500">
                <a:hlinkClick r:id="rId6"/>
              </a:rPr>
              <a:t>https://www.cplusplus.com/doc/hex/base_hexadecimal.gif</a:t>
            </a:r>
            <a:endParaRPr lang="en-US" sz="1500"/>
          </a:p>
          <a:p>
            <a:r>
              <a:rPr lang="en-US" sz="1500">
                <a:hlinkClick r:id="rId7"/>
              </a:rPr>
              <a:t>https://usercontent2.hubstatic.com/14086459_f520.jpg</a:t>
            </a:r>
            <a:endParaRPr lang="en-US" sz="1500"/>
          </a:p>
          <a:p>
            <a:r>
              <a:rPr lang="en-US" sz="1500">
                <a:hlinkClick r:id="rId8"/>
              </a:rPr>
              <a:t>https://cdn.ttgtmedia.com/rms/onlineImages/storage-memory_capacity_chart_mobile.png</a:t>
            </a:r>
          </a:p>
          <a:p>
            <a:r>
              <a:rPr lang="en-US" sz="1500">
                <a:hlinkClick r:id="rId8"/>
              </a:rPr>
              <a:t>https://i.ytimg.com/vi/TpoV_iVhFt0/maxresdefault.jpg</a:t>
            </a:r>
            <a:endParaRPr lang="en-US" sz="1500"/>
          </a:p>
          <a:p>
            <a:r>
              <a:rPr lang="en-US" sz="1500">
                <a:hlinkClick r:id="rId9"/>
              </a:rPr>
              <a:t>https://sites.temple.edu/lizhe/2018/09/16/introduce-the-world-of-ascii-and-unicode/#:~:text=Ascii%20stands%20for%20American%20Standard,Unicode%20defines%202%5E21%20characters</a:t>
            </a:r>
            <a:r>
              <a:rPr lang="en-US" sz="1500"/>
              <a:t>.</a:t>
            </a:r>
          </a:p>
          <a:p>
            <a:r>
              <a:rPr lang="en-US" sz="1500">
                <a:hlinkClick r:id="rId10"/>
              </a:rPr>
              <a:t>https://static.thenounproject.com/png/56875-200.png</a:t>
            </a:r>
            <a:endParaRPr lang="en-US" sz="1500"/>
          </a:p>
          <a:p>
            <a:r>
              <a:rPr lang="en-US" sz="1500">
                <a:hlinkClick r:id="rId11"/>
              </a:rPr>
              <a:t>https://image.flaticon.com/icons/png/512/32/32745.png</a:t>
            </a:r>
            <a:r>
              <a:rPr lang="en-US" sz="1500"/>
              <a:t> </a:t>
            </a:r>
          </a:p>
        </p:txBody>
      </p:sp>
    </p:spTree>
    <p:extLst>
      <p:ext uri="{BB962C8B-B14F-4D97-AF65-F5344CB8AC3E}">
        <p14:creationId xmlns:p14="http://schemas.microsoft.com/office/powerpoint/2010/main" val="2245911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A4ED3-415A-4871-AC52-95151D5C120F}"/>
              </a:ext>
            </a:extLst>
          </p:cNvPr>
          <p:cNvSpPr>
            <a:spLocks noGrp="1"/>
          </p:cNvSpPr>
          <p:nvPr>
            <p:ph type="title"/>
          </p:nvPr>
        </p:nvSpPr>
        <p:spPr>
          <a:xfrm>
            <a:off x="6289158" y="803325"/>
            <a:ext cx="5259707" cy="1325563"/>
          </a:xfrm>
        </p:spPr>
        <p:txBody>
          <a:bodyPr>
            <a:normAutofit/>
          </a:bodyPr>
          <a:lstStyle/>
          <a:p>
            <a:r>
              <a:rPr lang="en-US" dirty="0"/>
              <a:t>Decimal Numbers</a:t>
            </a:r>
          </a:p>
        </p:txBody>
      </p:sp>
      <p:sp>
        <p:nvSpPr>
          <p:cNvPr id="14" name="Freeform: Shape 13">
            <a:extLst>
              <a:ext uri="{FF2B5EF4-FFF2-40B4-BE49-F238E27FC236}">
                <a16:creationId xmlns:a16="http://schemas.microsoft.com/office/drawing/2014/main" id="{357DD0D3-F869-46D0-944C-6EC60E19E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36816" cy="5254922"/>
          </a:xfrm>
          <a:custGeom>
            <a:avLst/>
            <a:gdLst>
              <a:gd name="connsiteX0" fmla="*/ 0 w 6136816"/>
              <a:gd name="connsiteY0" fmla="*/ 0 h 5254922"/>
              <a:gd name="connsiteX1" fmla="*/ 6136816 w 6136816"/>
              <a:gd name="connsiteY1" fmla="*/ 0 h 5254922"/>
              <a:gd name="connsiteX2" fmla="*/ 6134892 w 6136816"/>
              <a:gd name="connsiteY2" fmla="*/ 111520 h 5254922"/>
              <a:gd name="connsiteX3" fmla="*/ 6066513 w 6136816"/>
              <a:gd name="connsiteY3" fmla="*/ 752995 h 5254922"/>
              <a:gd name="connsiteX4" fmla="*/ 140712 w 6136816"/>
              <a:gd name="connsiteY4" fmla="*/ 5219363 h 5254922"/>
              <a:gd name="connsiteX5" fmla="*/ 0 w 6136816"/>
              <a:gd name="connsiteY5" fmla="*/ 5199534 h 5254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6816" h="5254922">
                <a:moveTo>
                  <a:pt x="0" y="0"/>
                </a:moveTo>
                <a:lnTo>
                  <a:pt x="6136816" y="0"/>
                </a:lnTo>
                <a:lnTo>
                  <a:pt x="6134892" y="111520"/>
                </a:lnTo>
                <a:cubicBezTo>
                  <a:pt x="6124961" y="323936"/>
                  <a:pt x="6102367" y="538040"/>
                  <a:pt x="6066513" y="752995"/>
                </a:cubicBezTo>
                <a:cubicBezTo>
                  <a:pt x="5592281" y="3596146"/>
                  <a:pt x="2972232" y="5545369"/>
                  <a:pt x="140712" y="5219363"/>
                </a:cubicBezTo>
                <a:lnTo>
                  <a:pt x="0" y="5199534"/>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a:extLst>
              <a:ext uri="{FF2B5EF4-FFF2-40B4-BE49-F238E27FC236}">
                <a16:creationId xmlns:a16="http://schemas.microsoft.com/office/drawing/2014/main" id="{E62048CC-7C81-4027-9A8E-D209860A84DF}"/>
              </a:ext>
            </a:extLst>
          </p:cNvPr>
          <p:cNvPicPr>
            <a:picLocks noChangeAspect="1"/>
          </p:cNvPicPr>
          <p:nvPr/>
        </p:nvPicPr>
        <p:blipFill rotWithShape="1">
          <a:blip r:embed="rId2"/>
          <a:srcRect l="7812" r="13670" b="-1"/>
          <a:stretch/>
        </p:blipFill>
        <p:spPr>
          <a:xfrm>
            <a:off x="1" y="2"/>
            <a:ext cx="5863721" cy="4984915"/>
          </a:xfrm>
          <a:custGeom>
            <a:avLst/>
            <a:gdLst/>
            <a:ahLst/>
            <a:cxnLst/>
            <a:rect l="l" t="t" r="r" b="b"/>
            <a:pathLst>
              <a:path w="5863721" h="4984915">
                <a:moveTo>
                  <a:pt x="0" y="0"/>
                </a:moveTo>
                <a:lnTo>
                  <a:pt x="5863721" y="0"/>
                </a:lnTo>
                <a:lnTo>
                  <a:pt x="5844576" y="326138"/>
                </a:lnTo>
                <a:cubicBezTo>
                  <a:pt x="5833049" y="448313"/>
                  <a:pt x="5817094" y="570952"/>
                  <a:pt x="5796589" y="693884"/>
                </a:cubicBezTo>
                <a:cubicBezTo>
                  <a:pt x="5344573" y="3403845"/>
                  <a:pt x="2847261" y="5261756"/>
                  <a:pt x="148386" y="4951022"/>
                </a:cubicBezTo>
                <a:lnTo>
                  <a:pt x="0" y="4930112"/>
                </a:lnTo>
                <a:close/>
              </a:path>
            </a:pathLst>
          </a:cu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E8CD01-A7A2-43AC-A132-1F4DA65774F4}"/>
                  </a:ext>
                </a:extLst>
              </p:cNvPr>
              <p:cNvSpPr>
                <a:spLocks noGrp="1"/>
              </p:cNvSpPr>
              <p:nvPr>
                <p:ph idx="1"/>
              </p:nvPr>
            </p:nvSpPr>
            <p:spPr>
              <a:xfrm>
                <a:off x="5656521" y="2279018"/>
                <a:ext cx="6283842" cy="3375920"/>
              </a:xfrm>
            </p:spPr>
            <p:txBody>
              <a:bodyPr anchor="t">
                <a:normAutofit/>
              </a:bodyPr>
              <a:lstStyle/>
              <a:p>
                <a:r>
                  <a:rPr lang="en-US" sz="2000" dirty="0"/>
                  <a:t>Think about the numbers, you learned at school while growing up.</a:t>
                </a:r>
              </a:p>
              <a:p>
                <a:r>
                  <a:rPr lang="en-US" sz="2000" dirty="0"/>
                  <a:t>They had 10 digits: 0, 1, 2, 3, 4, 5, 6, 7, 8, 9</a:t>
                </a:r>
              </a:p>
              <a:p>
                <a:r>
                  <a:rPr lang="en-US" sz="2000" dirty="0"/>
                  <a:t>The number 1,248 is </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1,000 + 200 + 40 + 8</m:t>
                      </m:r>
                    </m:oMath>
                  </m:oMathPara>
                </a14:m>
                <a:endParaRPr lang="en-US" sz="2000" dirty="0"/>
              </a:p>
              <a:p>
                <a:r>
                  <a:rPr lang="en-US" sz="2000" dirty="0"/>
                  <a:t>We can change the representation to:</a:t>
                </a:r>
              </a:p>
              <a:p>
                <a:pPr marL="0"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(1 ∗ 1,000) + (2 ∗ 100) + (4 ∗ 10) + (8 ∗ 1)</m:t>
                      </m:r>
                    </m:oMath>
                  </m:oMathPara>
                </a14:m>
                <a:endParaRPr lang="en-US" sz="2000" dirty="0"/>
              </a:p>
              <a:p>
                <a:r>
                  <a:rPr lang="en-US" sz="2000" dirty="0"/>
                  <a:t>We can change it even further to:</a:t>
                </a:r>
              </a:p>
              <a:p>
                <a:pPr marL="0" indent="0">
                  <a:buNone/>
                </a:pPr>
                <a14:m>
                  <m:oMathPara xmlns:m="http://schemas.openxmlformats.org/officeDocument/2006/math">
                    <m:oMathParaPr>
                      <m:jc m:val="centerGroup"/>
                    </m:oMathParaPr>
                    <m:oMath xmlns:m="http://schemas.openxmlformats.org/officeDocument/2006/math">
                      <m:d>
                        <m:dPr>
                          <m:ctrlPr>
                            <a:rPr lang="en-US" sz="2000" i="1">
                              <a:latin typeface="Cambria Math" panose="02040503050406030204" pitchFamily="18" charset="0"/>
                            </a:rPr>
                          </m:ctrlPr>
                        </m:dPr>
                        <m:e>
                          <m:r>
                            <a:rPr lang="en-US" sz="2000" i="1">
                              <a:latin typeface="Cambria Math" panose="02040503050406030204" pitchFamily="18" charset="0"/>
                            </a:rPr>
                            <m:t>1 ∗</m:t>
                          </m:r>
                          <m:sSup>
                            <m:sSupPr>
                              <m:ctrlPr>
                                <a:rPr lang="en-US" sz="2000" i="1">
                                  <a:latin typeface="Cambria Math" panose="02040503050406030204" pitchFamily="18" charset="0"/>
                                </a:rPr>
                              </m:ctrlPr>
                            </m:sSupPr>
                            <m:e>
                              <m:r>
                                <a:rPr lang="en-US" sz="2000" b="0" i="1">
                                  <a:latin typeface="Cambria Math" panose="02040503050406030204" pitchFamily="18" charset="0"/>
                                </a:rPr>
                                <m:t>10</m:t>
                              </m:r>
                            </m:e>
                            <m:sup>
                              <m:r>
                                <a:rPr lang="en-US" sz="2000" b="0" i="1">
                                  <a:latin typeface="Cambria Math" panose="02040503050406030204" pitchFamily="18" charset="0"/>
                                </a:rPr>
                                <m:t>3</m:t>
                              </m:r>
                            </m:sup>
                          </m:sSup>
                        </m:e>
                      </m:d>
                      <m:r>
                        <a:rPr lang="en-US" sz="2000" b="0" i="1">
                          <a:latin typeface="Cambria Math" panose="02040503050406030204" pitchFamily="18" charset="0"/>
                        </a:rPr>
                        <m:t>+</m:t>
                      </m:r>
                      <m:d>
                        <m:dPr>
                          <m:ctrlPr>
                            <a:rPr lang="en-US" sz="2000" b="0" i="1">
                              <a:latin typeface="Cambria Math" panose="02040503050406030204" pitchFamily="18" charset="0"/>
                            </a:rPr>
                          </m:ctrlPr>
                        </m:dPr>
                        <m:e>
                          <m:r>
                            <a:rPr lang="en-US" sz="2000" b="0" i="1">
                              <a:latin typeface="Cambria Math" panose="02040503050406030204" pitchFamily="18" charset="0"/>
                            </a:rPr>
                            <m:t>2</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b="0" i="1">
                                  <a:latin typeface="Cambria Math" panose="02040503050406030204" pitchFamily="18" charset="0"/>
                                </a:rPr>
                                <m:t>2</m:t>
                              </m:r>
                            </m:sup>
                          </m:sSup>
                        </m:e>
                      </m:d>
                      <m:r>
                        <a:rPr lang="en-US" sz="2000" b="0" i="1">
                          <a:latin typeface="Cambria Math" panose="02040503050406030204" pitchFamily="18" charset="0"/>
                        </a:rPr>
                        <m:t>+</m:t>
                      </m:r>
                      <m:d>
                        <m:dPr>
                          <m:ctrlPr>
                            <a:rPr lang="en-US" sz="2000" b="0" i="1">
                              <a:latin typeface="Cambria Math" panose="02040503050406030204" pitchFamily="18" charset="0"/>
                            </a:rPr>
                          </m:ctrlPr>
                        </m:dPr>
                        <m:e>
                          <m:r>
                            <a:rPr lang="en-US" sz="2000" b="0" i="1">
                              <a:latin typeface="Cambria Math" panose="02040503050406030204" pitchFamily="18" charset="0"/>
                            </a:rPr>
                            <m:t>4</m:t>
                          </m:r>
                          <m:r>
                            <a:rPr lang="en-US" sz="2000" i="1">
                              <a:latin typeface="Cambria Math" panose="02040503050406030204" pitchFamily="18" charset="0"/>
                            </a:rPr>
                            <m:t> ∗</m:t>
                          </m:r>
                          <m:sSup>
                            <m:sSupPr>
                              <m:ctrlPr>
                                <a:rPr lang="en-US" sz="2000" i="1">
                                  <a:latin typeface="Cambria Math" panose="02040503050406030204" pitchFamily="18" charset="0"/>
                                </a:rPr>
                              </m:ctrlPr>
                            </m:sSupPr>
                            <m:e>
                              <m:r>
                                <a:rPr lang="en-US" sz="2000" i="1">
                                  <a:latin typeface="Cambria Math" panose="02040503050406030204" pitchFamily="18" charset="0"/>
                                </a:rPr>
                                <m:t>10</m:t>
                              </m:r>
                            </m:e>
                            <m:sup>
                              <m:r>
                                <a:rPr lang="en-US" sz="2000" b="0" i="1">
                                  <a:latin typeface="Cambria Math" panose="02040503050406030204" pitchFamily="18" charset="0"/>
                                </a:rPr>
                                <m:t>1</m:t>
                              </m:r>
                            </m:sup>
                          </m:sSup>
                        </m:e>
                      </m:d>
                      <m:r>
                        <a:rPr lang="en-US" sz="2000" b="0" i="1">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8∗</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0</m:t>
                              </m:r>
                            </m:sup>
                          </m:sSup>
                        </m:e>
                      </m:d>
                    </m:oMath>
                  </m:oMathPara>
                </a14:m>
                <a:endParaRPr lang="en-US" sz="2000" dirty="0"/>
              </a:p>
            </p:txBody>
          </p:sp>
        </mc:Choice>
        <mc:Fallback xmlns="">
          <p:sp>
            <p:nvSpPr>
              <p:cNvPr id="3" name="Content Placeholder 2">
                <a:extLst>
                  <a:ext uri="{FF2B5EF4-FFF2-40B4-BE49-F238E27FC236}">
                    <a16:creationId xmlns:a16="http://schemas.microsoft.com/office/drawing/2014/main" id="{E0E8CD01-A7A2-43AC-A132-1F4DA65774F4}"/>
                  </a:ext>
                </a:extLst>
              </p:cNvPr>
              <p:cNvSpPr>
                <a:spLocks noGrp="1" noRot="1" noChangeAspect="1" noMove="1" noResize="1" noEditPoints="1" noAdjustHandles="1" noChangeArrowheads="1" noChangeShapeType="1" noTextEdit="1"/>
              </p:cNvSpPr>
              <p:nvPr>
                <p:ph idx="1"/>
              </p:nvPr>
            </p:nvSpPr>
            <p:spPr>
              <a:xfrm>
                <a:off x="5656521" y="2279018"/>
                <a:ext cx="6283842" cy="3375920"/>
              </a:xfrm>
              <a:blipFill>
                <a:blip r:embed="rId3"/>
                <a:stretch>
                  <a:fillRect l="-873" t="-1986"/>
                </a:stretch>
              </a:blipFill>
            </p:spPr>
            <p:txBody>
              <a:bodyPr/>
              <a:lstStyle/>
              <a:p>
                <a:r>
                  <a:rPr lang="en-US">
                    <a:noFill/>
                  </a:rPr>
                  <a:t> </a:t>
                </a:r>
              </a:p>
            </p:txBody>
          </p:sp>
        </mc:Fallback>
      </mc:AlternateContent>
    </p:spTree>
    <p:extLst>
      <p:ext uri="{BB962C8B-B14F-4D97-AF65-F5344CB8AC3E}">
        <p14:creationId xmlns:p14="http://schemas.microsoft.com/office/powerpoint/2010/main" val="658605906"/>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9AA7336-8C62-4000-AF84-CA8D15CC855A}"/>
              </a:ext>
            </a:extLst>
          </p:cNvPr>
          <p:cNvSpPr>
            <a:spLocks noGrp="1"/>
          </p:cNvSpPr>
          <p:nvPr>
            <p:ph idx="1"/>
          </p:nvPr>
        </p:nvSpPr>
        <p:spPr>
          <a:xfrm>
            <a:off x="1120690" y="1253331"/>
            <a:ext cx="10515600" cy="4351338"/>
          </a:xfrm>
        </p:spPr>
        <p:txBody>
          <a:bodyPr>
            <a:normAutofit/>
          </a:bodyPr>
          <a:lstStyle/>
          <a:p>
            <a:r>
              <a:rPr lang="en-US" sz="1500" dirty="0">
                <a:hlinkClick r:id="rId2"/>
              </a:rPr>
              <a:t>https://app.teamsupport.com/dc/493740/images/c698427c-c702-4463-893f-59d63ab14233.png</a:t>
            </a:r>
            <a:endParaRPr lang="en-US" sz="1500" dirty="0"/>
          </a:p>
          <a:p>
            <a:r>
              <a:rPr lang="en-US" sz="1500" dirty="0">
                <a:hlinkClick r:id="rId3"/>
              </a:rPr>
              <a:t>https://image.flaticon.com/icons/png/512/29/29072.png</a:t>
            </a:r>
            <a:r>
              <a:rPr lang="en-US" sz="1500" dirty="0"/>
              <a:t> </a:t>
            </a:r>
          </a:p>
          <a:p>
            <a:r>
              <a:rPr lang="en-US" sz="1500" dirty="0">
                <a:hlinkClick r:id="rId4"/>
              </a:rPr>
              <a:t>https://www.logaster.com/blog/vector-and-raster-graphics/</a:t>
            </a:r>
            <a:endParaRPr lang="en-US" sz="1500" dirty="0"/>
          </a:p>
          <a:p>
            <a:r>
              <a:rPr lang="en-US" sz="1500" dirty="0">
                <a:hlinkClick r:id="rId5"/>
              </a:rPr>
              <a:t>https://learn.sparkfun.com/tutorials/analog-vs-digital/all</a:t>
            </a:r>
            <a:endParaRPr lang="en-US" sz="1500" dirty="0"/>
          </a:p>
          <a:p>
            <a:r>
              <a:rPr lang="en-US" sz="1500" dirty="0">
                <a:hlinkClick r:id="rId6"/>
              </a:rPr>
              <a:t>https://www.djtechdirect.com/blog/wp-content/uploads/2018/07/Digital-and-Analog-Wave.jpg</a:t>
            </a:r>
            <a:endParaRPr lang="en-US" sz="1500" dirty="0"/>
          </a:p>
          <a:p>
            <a:r>
              <a:rPr lang="en-US" sz="1500" dirty="0">
                <a:hlinkClick r:id="rId7"/>
              </a:rPr>
              <a:t>https://lh3.googleusercontent.com/proxy/HxkV77Agc9AniouomafNZ37L2Msc8GDzv9rS_FXReIt_N-rHcriAI954kxEHZKnZuSoxobqNZFzekwEB8CC3-o1nAd0dwPSujNuF6f_kWZUBPBYIt58AzjZFUevwa7ZtJsgjkQ0</a:t>
            </a:r>
            <a:endParaRPr lang="en-US" sz="1500" dirty="0"/>
          </a:p>
          <a:p>
            <a:r>
              <a:rPr lang="en-US" sz="1500" dirty="0">
                <a:hlinkClick r:id="rId8"/>
              </a:rPr>
              <a:t>https://mynewmicrophone.com/wp-content/uploads/2019/08/mnm_How_Do_Microphone_Transducers_Work.jpg</a:t>
            </a:r>
            <a:endParaRPr lang="en-US" sz="1500" dirty="0"/>
          </a:p>
          <a:p>
            <a:r>
              <a:rPr lang="en-US" sz="1500" dirty="0">
                <a:hlinkClick r:id="rId9"/>
              </a:rPr>
              <a:t>https://mynewmicrophone.com/are-microphones-analog-or-digital/</a:t>
            </a:r>
            <a:r>
              <a:rPr lang="en-US" sz="1500" dirty="0"/>
              <a:t> </a:t>
            </a:r>
          </a:p>
          <a:p>
            <a:r>
              <a:rPr lang="en-US" sz="1500" dirty="0">
                <a:hlinkClick r:id="rId10"/>
              </a:rPr>
              <a:t>https://teachcomputerscience.com/sound-representation/#:~:text=How%20can%20sound%20be%20sampled,converted%20into%20a%20binary%20number</a:t>
            </a:r>
            <a:r>
              <a:rPr lang="en-US" sz="1500" dirty="0"/>
              <a:t>.</a:t>
            </a:r>
          </a:p>
          <a:p>
            <a:r>
              <a:rPr lang="en-US" sz="1500" dirty="0">
                <a:hlinkClick r:id="rId11"/>
              </a:rPr>
              <a:t>https://www.youtube.com/watch?v=iqjzZDWoW7s</a:t>
            </a:r>
            <a:endParaRPr lang="en-US" sz="1500" dirty="0"/>
          </a:p>
          <a:p>
            <a:r>
              <a:rPr lang="en-US" sz="1500" dirty="0">
                <a:hlinkClick r:id="rId12"/>
              </a:rPr>
              <a:t>https://l2pnet.com/digital-recording-does-not-chop-your-music-11102010/</a:t>
            </a:r>
            <a:endParaRPr lang="en-US" sz="1500" dirty="0"/>
          </a:p>
        </p:txBody>
      </p:sp>
    </p:spTree>
    <p:extLst>
      <p:ext uri="{BB962C8B-B14F-4D97-AF65-F5344CB8AC3E}">
        <p14:creationId xmlns:p14="http://schemas.microsoft.com/office/powerpoint/2010/main" val="1204010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51A59C-5653-4583-AF34-2DECAE54AFA3}"/>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dirty="0"/>
              <a:t>Decimal Numbers (cont.)</a:t>
            </a:r>
          </a:p>
        </p:txBody>
      </p:sp>
      <p:sp>
        <p:nvSpPr>
          <p:cNvPr id="22" name="Rectangle 2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Thousands Place Value Chart                              …">
            <a:extLst>
              <a:ext uri="{FF2B5EF4-FFF2-40B4-BE49-F238E27FC236}">
                <a16:creationId xmlns:a16="http://schemas.microsoft.com/office/drawing/2014/main" id="{4DA53DD1-72C6-452D-A21C-D65C4E42A11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803" r="1" b="5521"/>
          <a:stretch/>
        </p:blipFill>
        <p:spPr bwMode="auto">
          <a:xfrm>
            <a:off x="545238" y="858525"/>
            <a:ext cx="7608304" cy="5211906"/>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8116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69672-C53B-472B-9B8D-67BD4EE7DEC3}"/>
              </a:ext>
            </a:extLst>
          </p:cNvPr>
          <p:cNvSpPr>
            <a:spLocks noGrp="1"/>
          </p:cNvSpPr>
          <p:nvPr>
            <p:ph type="title"/>
          </p:nvPr>
        </p:nvSpPr>
        <p:spPr>
          <a:xfrm>
            <a:off x="648929" y="629266"/>
            <a:ext cx="3505495" cy="1622321"/>
          </a:xfrm>
        </p:spPr>
        <p:txBody>
          <a:bodyPr>
            <a:normAutofit/>
          </a:bodyPr>
          <a:lstStyle/>
          <a:p>
            <a:r>
              <a:rPr lang="en-US" dirty="0"/>
              <a:t>Binary</a:t>
            </a:r>
          </a:p>
        </p:txBody>
      </p:sp>
      <p:sp>
        <p:nvSpPr>
          <p:cNvPr id="3" name="Content Placeholder 2">
            <a:extLst>
              <a:ext uri="{FF2B5EF4-FFF2-40B4-BE49-F238E27FC236}">
                <a16:creationId xmlns:a16="http://schemas.microsoft.com/office/drawing/2014/main" id="{1304028E-7405-4CDD-BD7A-3D6DF22F34A0}"/>
              </a:ext>
            </a:extLst>
          </p:cNvPr>
          <p:cNvSpPr>
            <a:spLocks noGrp="1"/>
          </p:cNvSpPr>
          <p:nvPr>
            <p:ph idx="1"/>
          </p:nvPr>
        </p:nvSpPr>
        <p:spPr>
          <a:xfrm>
            <a:off x="648931" y="2438400"/>
            <a:ext cx="3505494" cy="3785419"/>
          </a:xfrm>
        </p:spPr>
        <p:txBody>
          <a:bodyPr>
            <a:normAutofit/>
          </a:bodyPr>
          <a:lstStyle/>
          <a:p>
            <a:r>
              <a:rPr lang="en-US" sz="2000" dirty="0"/>
              <a:t>Digits: 0, 1</a:t>
            </a:r>
          </a:p>
          <a:p>
            <a:r>
              <a:rPr lang="en-US" sz="2000" dirty="0"/>
              <a:t>Base 2</a:t>
            </a:r>
          </a:p>
          <a:p>
            <a:r>
              <a:rPr lang="en-US" sz="2000" dirty="0"/>
              <a:t>Binary digit </a:t>
            </a:r>
            <a:r>
              <a:rPr lang="en-US" sz="2000" dirty="0">
                <a:sym typeface="Wingdings" panose="05000000000000000000" pitchFamily="2" charset="2"/>
              </a:rPr>
              <a:t> </a:t>
            </a:r>
            <a:r>
              <a:rPr lang="en-US" sz="2000" i="1" dirty="0">
                <a:solidFill>
                  <a:schemeClr val="accent1"/>
                </a:solidFill>
                <a:sym typeface="Wingdings" panose="05000000000000000000" pitchFamily="2" charset="2"/>
              </a:rPr>
              <a:t>bit</a:t>
            </a:r>
            <a:endParaRPr lang="en-US" sz="2000" i="1" dirty="0">
              <a:solidFill>
                <a:schemeClr val="accent1"/>
              </a:solidFill>
            </a:endParaRPr>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65F00E15-CA86-4575-B5A8-3268DD8D512C}"/>
              </a:ext>
            </a:extLst>
          </p:cNvPr>
          <p:cNvPicPr>
            <a:picLocks noChangeAspect="1"/>
          </p:cNvPicPr>
          <p:nvPr/>
        </p:nvPicPr>
        <p:blipFill>
          <a:blip r:embed="rId2"/>
          <a:stretch>
            <a:fillRect/>
          </a:stretch>
        </p:blipFill>
        <p:spPr>
          <a:xfrm>
            <a:off x="5405862" y="1788606"/>
            <a:ext cx="6019331" cy="3277541"/>
          </a:xfrm>
          <a:prstGeom prst="rect">
            <a:avLst/>
          </a:prstGeom>
          <a:effectLst/>
        </p:spPr>
      </p:pic>
    </p:spTree>
    <p:extLst>
      <p:ext uri="{BB962C8B-B14F-4D97-AF65-F5344CB8AC3E}">
        <p14:creationId xmlns:p14="http://schemas.microsoft.com/office/powerpoint/2010/main" val="1163072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Research presentation_RVA_v3" id="{DF2794B4-2314-4F87-8639-5DCB9EEE28EE}" vid="{3B969E49-204F-4FF6-BD10-D26195B8D4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3C7D9E6-B0D9-433E-BD46-EB60F64F4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CA875DA-F9FD-4F83-A049-3B1027B542DE}">
  <ds:schemaRefs>
    <ds:schemaRef ds:uri="http://schemas.microsoft.com/sharepoint/v3/contenttype/forms"/>
  </ds:schemaRefs>
</ds:datastoreItem>
</file>

<file path=customXml/itemProps3.xml><?xml version="1.0" encoding="utf-8"?>
<ds:datastoreItem xmlns:ds="http://schemas.openxmlformats.org/officeDocument/2006/customXml" ds:itemID="{B2AB02E3-5ADF-4BF0-9C1B-35CDF3FE95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817</TotalTime>
  <Words>2813</Words>
  <Application>Microsoft Office PowerPoint</Application>
  <PresentationFormat>Widescreen</PresentationFormat>
  <Paragraphs>340</Paragraphs>
  <Slides>70</Slides>
  <Notes>6</Notes>
  <HiddenSlides>0</HiddenSlides>
  <MMClips>1</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Office Theme</vt:lpstr>
      <vt:lpstr>Data Representation</vt:lpstr>
      <vt:lpstr>Overview</vt:lpstr>
      <vt:lpstr>Definitions</vt:lpstr>
      <vt:lpstr>What is Data?</vt:lpstr>
      <vt:lpstr>Computers and Data</vt:lpstr>
      <vt:lpstr>Number Systems</vt:lpstr>
      <vt:lpstr>Decimal Numbers</vt:lpstr>
      <vt:lpstr>Decimal Numbers (cont.)</vt:lpstr>
      <vt:lpstr>Binary</vt:lpstr>
      <vt:lpstr>Hexadecimal</vt:lpstr>
      <vt:lpstr>Conversions</vt:lpstr>
      <vt:lpstr>PowerPoint Presentation</vt:lpstr>
      <vt:lpstr>Converting From Decimal</vt:lpstr>
      <vt:lpstr>Example 1-1</vt:lpstr>
      <vt:lpstr>Example 1-2</vt:lpstr>
      <vt:lpstr>Converting To Decimal</vt:lpstr>
      <vt:lpstr>Example 2-1</vt:lpstr>
      <vt:lpstr>Example 2-2</vt:lpstr>
      <vt:lpstr>Converting From Binary To Hexadecimal</vt:lpstr>
      <vt:lpstr>Example 3</vt:lpstr>
      <vt:lpstr>Converting From Hexadecimal To Binary</vt:lpstr>
      <vt:lpstr>Example 4</vt:lpstr>
      <vt:lpstr>Computers and Data</vt:lpstr>
      <vt:lpstr>Why Binary?</vt:lpstr>
      <vt:lpstr>PowerPoint Presentation</vt:lpstr>
      <vt:lpstr>Bits and Bytes</vt:lpstr>
      <vt:lpstr>PowerPoint Presentation</vt:lpstr>
      <vt:lpstr>Representing Numbers</vt:lpstr>
      <vt:lpstr>Representing Numeric Values</vt:lpstr>
      <vt:lpstr>Representing Negative Values</vt:lpstr>
      <vt:lpstr>Sign-Magnitude (SM) Notation</vt:lpstr>
      <vt:lpstr>1’s Complement</vt:lpstr>
      <vt:lpstr>2’s Complement</vt:lpstr>
      <vt:lpstr>Representing Real Numbers</vt:lpstr>
      <vt:lpstr>Converting To Decimal</vt:lpstr>
      <vt:lpstr>Converting Binary Fractions to Decimal Fractions</vt:lpstr>
      <vt:lpstr>Storing Real Numbers</vt:lpstr>
      <vt:lpstr>Storing Real Numbers</vt:lpstr>
      <vt:lpstr>Real Numbers in Programming</vt:lpstr>
      <vt:lpstr>Representing Text</vt:lpstr>
      <vt:lpstr>PowerPoint Presentation</vt:lpstr>
      <vt:lpstr>PowerPoint Presentation</vt:lpstr>
      <vt:lpstr>ASCII Code</vt:lpstr>
      <vt:lpstr>ASCII Applications</vt:lpstr>
      <vt:lpstr>Formatted Text Files</vt:lpstr>
      <vt:lpstr>PowerPoint Presentation</vt:lpstr>
      <vt:lpstr>Representing Images and Graphics</vt:lpstr>
      <vt:lpstr>Color</vt:lpstr>
      <vt:lpstr>Digitized Images and Graphics</vt:lpstr>
      <vt:lpstr>PowerPoint Presentation</vt:lpstr>
      <vt:lpstr>Storage</vt:lpstr>
      <vt:lpstr>Vector Graphics</vt:lpstr>
      <vt:lpstr>Raster vs Vector Graphics</vt:lpstr>
      <vt:lpstr>Representing Sound</vt:lpstr>
      <vt:lpstr>Analog vs Digital</vt:lpstr>
      <vt:lpstr>Sound</vt:lpstr>
      <vt:lpstr>Analog ↔ Digital</vt:lpstr>
      <vt:lpstr>Sampling</vt:lpstr>
      <vt:lpstr>PowerPoint Presentation</vt:lpstr>
      <vt:lpstr>Microphones</vt:lpstr>
      <vt:lpstr>Example – Audio Compact Disk (CD)</vt:lpstr>
      <vt:lpstr>Representing Video</vt:lpstr>
      <vt:lpstr>What Is A Video?</vt:lpstr>
      <vt:lpstr>Digital Video</vt:lpstr>
      <vt:lpstr>Storage - Example</vt:lpstr>
      <vt:lpstr>Video Codec Compressor/Decompressor</vt:lpstr>
      <vt:lpstr>Data Compression</vt:lpstr>
      <vt:lpstr>References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Representation</dc:title>
  <dc:creator>Yessenia Rodriguez</dc:creator>
  <cp:lastModifiedBy>Yessenia Rodriguez</cp:lastModifiedBy>
  <cp:revision>11</cp:revision>
  <dcterms:created xsi:type="dcterms:W3CDTF">2020-09-14T04:54:39Z</dcterms:created>
  <dcterms:modified xsi:type="dcterms:W3CDTF">2024-09-12T01:00:19Z</dcterms:modified>
</cp:coreProperties>
</file>